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74" r:id="rId2"/>
    <p:sldId id="272" r:id="rId3"/>
    <p:sldId id="285" r:id="rId4"/>
    <p:sldId id="263" r:id="rId5"/>
    <p:sldId id="264" r:id="rId6"/>
    <p:sldId id="270" r:id="rId7"/>
    <p:sldId id="271" r:id="rId8"/>
    <p:sldId id="278" r:id="rId9"/>
    <p:sldId id="262" r:id="rId10"/>
    <p:sldId id="265" r:id="rId11"/>
    <p:sldId id="266" r:id="rId12"/>
    <p:sldId id="275" r:id="rId13"/>
    <p:sldId id="258" r:id="rId14"/>
    <p:sldId id="259" r:id="rId15"/>
    <p:sldId id="260" r:id="rId16"/>
    <p:sldId id="279" r:id="rId17"/>
    <p:sldId id="280" r:id="rId18"/>
    <p:sldId id="281" r:id="rId19"/>
    <p:sldId id="277" r:id="rId20"/>
    <p:sldId id="282" r:id="rId21"/>
    <p:sldId id="283" r:id="rId22"/>
    <p:sldId id="284" r:id="rId23"/>
    <p:sldId id="286" r:id="rId24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5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202020"/>
    <a:srgbClr val="323232"/>
    <a:srgbClr val="CC3300"/>
    <a:srgbClr val="CC0000"/>
    <a:srgbClr val="FF3300"/>
    <a:srgbClr val="990000"/>
    <a:srgbClr val="FF8D41"/>
    <a:srgbClr val="FF66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78" autoAdjust="0"/>
    <p:restoredTop sz="94660"/>
  </p:normalViewPr>
  <p:slideViewPr>
    <p:cSldViewPr snapToGrid="0" showGuides="1">
      <p:cViewPr varScale="1">
        <p:scale>
          <a:sx n="116" d="100"/>
          <a:sy n="116" d="100"/>
        </p:scale>
        <p:origin x="-546" y="-114"/>
      </p:cViewPr>
      <p:guideLst>
        <p:guide orient="horz" pos="2165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3728263" cy="7372826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en-US" smtClean="0"/>
              <a:pPr/>
              <a:t>9/27/2024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8D182-E4C8-4120-9249-FC9774456FFA}" type="datetimeFigureOut">
              <a:rPr lang="en-US" smtClean="0"/>
              <a:pPr/>
              <a:t>9/27/2024</a:t>
            </a:fld>
            <a:endParaRPr lang="en-US"/>
          </a:p>
        </p:txBody>
      </p:sp>
      <p:sp>
        <p:nvSpPr>
          <p:cNvPr id="4" name="Slide Image Placehoder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 Placeholder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0DACE-38E0-42D2-9336-2B707D34BC6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90752">
              <a:defRPr/>
            </a:pPr>
            <a:fld id="{F055EB04-C80C-48D9-8BA3-9B125EA8D9CB}" type="slidenum">
              <a:rPr lang="ru-RU" sz="1300" smtClean="0">
                <a:solidFill>
                  <a:prstClr val="black"/>
                </a:solidFill>
                <a:latin typeface="Calibri" panose="020F0502020204030204"/>
              </a:rPr>
              <a:pPr defTabSz="990752">
                <a:defRPr/>
              </a:pPr>
              <a:t>16</a:t>
            </a:fld>
            <a:endParaRPr lang="ru-RU" sz="1300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3119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90752">
              <a:defRPr/>
            </a:pPr>
            <a:fld id="{F055EB04-C80C-48D9-8BA3-9B125EA8D9CB}" type="slidenum">
              <a:rPr lang="ru-RU" sz="1300" smtClean="0">
                <a:solidFill>
                  <a:prstClr val="black"/>
                </a:solidFill>
                <a:latin typeface="Calibri" panose="020F0502020204030204"/>
              </a:rPr>
              <a:pPr defTabSz="990752">
                <a:defRPr/>
              </a:pPr>
              <a:t>17</a:t>
            </a:fld>
            <a:endParaRPr lang="ru-RU" sz="1300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630614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90752">
              <a:defRPr/>
            </a:pPr>
            <a:fld id="{F055EB04-C80C-48D9-8BA3-9B125EA8D9CB}" type="slidenum">
              <a:rPr lang="ru-RU" sz="1300" smtClean="0">
                <a:solidFill>
                  <a:prstClr val="black"/>
                </a:solidFill>
                <a:latin typeface="Calibri" panose="020F0502020204030204"/>
              </a:rPr>
              <a:pPr defTabSz="990752">
                <a:defRPr/>
              </a:pPr>
              <a:t>18</a:t>
            </a:fld>
            <a:endParaRPr lang="ru-RU" sz="1300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695939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322962"/>
            <a:ext cx="9144000" cy="2187001"/>
          </a:xfrm>
        </p:spPr>
        <p:txBody>
          <a:bodyPr anchor="b">
            <a:normAutofit/>
          </a:bodyPr>
          <a:lstStyle>
            <a:lvl1pPr algn="ctr">
              <a:lnSpc>
                <a:spcPct val="130000"/>
              </a:lnSpc>
              <a:defRPr sz="6000">
                <a:effectLst/>
                <a:latin typeface="Calibri Light" panose="020F03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  <a:pPr/>
              <a:t>9/27/2024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 Light" panose="020F0302020204030204" pitchFamily="34" charset="0"/>
                <a:ea typeface="+mj-ea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  <a:pPr/>
              <a:t>9/27/2024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en-US" dirty="0">
                <a:sym typeface="+mn-ea"/>
              </a:rPr>
              <a:t>Click to edit Master text styles</a:t>
            </a:r>
            <a:endParaRPr lang="en-US" dirty="0"/>
          </a:p>
          <a:p>
            <a:pPr lvl="1"/>
            <a:r>
              <a:rPr lang="en-US" dirty="0">
                <a:sym typeface="+mn-ea"/>
              </a:rPr>
              <a:t>Second level</a:t>
            </a:r>
            <a:endParaRPr lang="en-US" dirty="0"/>
          </a:p>
          <a:p>
            <a:pPr lvl="2"/>
            <a:r>
              <a:rPr lang="en-US" dirty="0">
                <a:sym typeface="+mn-ea"/>
              </a:rPr>
              <a:t>Third level</a:t>
            </a:r>
            <a:endParaRPr lang="en-US" dirty="0"/>
          </a:p>
          <a:p>
            <a:pPr lvl="3"/>
            <a:r>
              <a:rPr lang="en-US" dirty="0">
                <a:sym typeface="+mn-ea"/>
              </a:rPr>
              <a:t>Fourth level</a:t>
            </a:r>
            <a:endParaRPr lang="en-US" dirty="0"/>
          </a:p>
          <a:p>
            <a:pPr lvl="4"/>
            <a:r>
              <a:rPr lang="en-US" dirty="0">
                <a:sym typeface="+mn-ea"/>
              </a:rPr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Текст заголовка"/>
          <p:cNvSpPr txBox="1">
            <a:spLocks noGrp="1"/>
          </p:cNvSpPr>
          <p:nvPr>
            <p:ph type="title" hasCustomPrompt="1"/>
          </p:nvPr>
        </p:nvSpPr>
        <p:spPr>
          <a:xfrm>
            <a:off x="457200" y="1420283"/>
            <a:ext cx="5181600" cy="980017"/>
          </a:xfrm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19" name="Уровень текста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914400" y="2590800"/>
            <a:ext cx="4267200" cy="1168400"/>
          </a:xfrm>
          <a:prstGeom prst="rect">
            <a:avLst/>
          </a:prstGeom>
        </p:spPr>
        <p:txBody>
          <a:bodyPr/>
          <a:lstStyle>
            <a:lvl1pPr marL="152400" indent="0" algn="ctr">
              <a:buClrTx/>
              <a:buSzTx/>
              <a:buFontTx/>
              <a:buNone/>
              <a:defRPr>
                <a:solidFill>
                  <a:srgbClr val="888888"/>
                </a:solidFill>
              </a:defRPr>
            </a:lvl1pPr>
            <a:lvl2pPr marL="152400" indent="304800" algn="ctr">
              <a:buClrTx/>
              <a:buSzTx/>
              <a:buFontTx/>
              <a:buNone/>
              <a:defRPr>
                <a:solidFill>
                  <a:srgbClr val="888888"/>
                </a:solidFill>
              </a:defRPr>
            </a:lvl2pPr>
            <a:lvl3pPr marL="152400" indent="609600" algn="ctr">
              <a:buClrTx/>
              <a:buSzTx/>
              <a:buFontTx/>
              <a:buNone/>
              <a:defRPr>
                <a:solidFill>
                  <a:srgbClr val="888888"/>
                </a:solidFill>
              </a:defRPr>
            </a:lvl3pPr>
            <a:lvl4pPr marL="152400" indent="914400" algn="ctr">
              <a:buClrTx/>
              <a:buSzTx/>
              <a:buFontTx/>
              <a:buNone/>
              <a:defRPr>
                <a:solidFill>
                  <a:srgbClr val="888888"/>
                </a:solidFill>
              </a:defRPr>
            </a:lvl4pPr>
            <a:lvl5pPr marL="152400" indent="1219200" algn="ctr">
              <a:buClrTx/>
              <a:buSzTx/>
              <a:buFontTx/>
              <a:buNone/>
              <a:defRPr>
                <a:solidFill>
                  <a:srgbClr val="888888"/>
                </a:solidFill>
              </a:defRPr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20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1029789" y="195792"/>
            <a:ext cx="6337663" cy="3545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8" name="Номер слайда 5"/>
          <p:cNvSpPr txBox="1">
            <a:spLocks/>
          </p:cNvSpPr>
          <p:nvPr/>
        </p:nvSpPr>
        <p:spPr>
          <a:xfrm>
            <a:off x="11508620" y="6390217"/>
            <a:ext cx="683380" cy="365125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C511108-D431-493C-AF28-281D2546343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1034521" y="601134"/>
            <a:ext cx="5157787" cy="244474"/>
          </a:xfrm>
        </p:spPr>
        <p:txBody>
          <a:bodyPr anchor="b">
            <a:normAutofit/>
          </a:bodyPr>
          <a:lstStyle>
            <a:lvl1pPr marL="0" indent="0" algn="l">
              <a:buNone/>
              <a:defRPr sz="1400" b="0">
                <a:solidFill>
                  <a:schemeClr val="bg2">
                    <a:lumMod val="75000"/>
                  </a:schemeClr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ПОДЗАГОЛОВКА</a:t>
            </a:r>
          </a:p>
        </p:txBody>
      </p:sp>
      <p:sp>
        <p:nvSpPr>
          <p:cNvPr id="11" name="Объект 2"/>
          <p:cNvSpPr>
            <a:spLocks noGrp="1"/>
          </p:cNvSpPr>
          <p:nvPr>
            <p:ph idx="10"/>
          </p:nvPr>
        </p:nvSpPr>
        <p:spPr>
          <a:xfrm>
            <a:off x="991518" y="1443210"/>
            <a:ext cx="10152961" cy="437649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7" name="Номер слайда 5"/>
          <p:cNvSpPr txBox="1">
            <a:spLocks/>
          </p:cNvSpPr>
          <p:nvPr userDrawn="1"/>
        </p:nvSpPr>
        <p:spPr>
          <a:xfrm>
            <a:off x="11508620" y="6390217"/>
            <a:ext cx="683380" cy="365125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C511108-D431-493C-AF28-281D2546343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25174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 anchor="ctr" anchorCtr="0">
            <a:normAutofit/>
          </a:bodyPr>
          <a:lstStyle>
            <a:lvl1pPr>
              <a:defRPr sz="4400" b="1">
                <a:effectLst/>
                <a:latin typeface="Calibri Light" panose="020F03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7700" y="1825625"/>
            <a:ext cx="10515600" cy="4351338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/>
              <a:t>Second level 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  <a:pPr/>
              <a:t>9/27/2024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3750945"/>
            <a:ext cx="9843135" cy="811530"/>
          </a:xfrm>
        </p:spPr>
        <p:txBody>
          <a:bodyPr anchor="b">
            <a:noAutofit/>
          </a:bodyPr>
          <a:lstStyle>
            <a:lvl1pPr>
              <a:defRPr sz="6000">
                <a:effectLst/>
              </a:defRPr>
            </a:lvl1pPr>
          </a:lstStyle>
          <a:p>
            <a:r>
              <a:rPr lang="en-US" dirty="0" smtClean="0">
                <a:sym typeface="+mn-ea"/>
              </a:rPr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610028"/>
            <a:ext cx="7321550" cy="647555"/>
          </a:xfr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  <a:pPr/>
              <a:t>9/27/2024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>
            <a:normAutofit/>
          </a:bodyPr>
          <a:lstStyle>
            <a:lvl1pPr>
              <a:defRPr sz="4400" b="0" i="0">
                <a:effectLst/>
              </a:defRPr>
            </a:lvl1pPr>
          </a:lstStyle>
          <a:p>
            <a:r>
              <a:rPr lang="en-US" dirty="0" smtClean="0">
                <a:sym typeface="+mn-ea"/>
              </a:rPr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7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lnSpc>
                <a:spcPct val="150000"/>
              </a:lnSpc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1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kumimoji="0" lang="en-US" sz="2800" b="0" i="0" u="none" strike="noStrike" kern="1200" cap="none" spc="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>
              <a:lnSpc>
                <a:spcPct val="150000"/>
              </a:lnSpc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>
                <a:sym typeface="+mn-ea"/>
              </a:rPr>
              <a:t>Second level</a:t>
            </a:r>
            <a:endParaRPr lang="en-US" dirty="0"/>
          </a:p>
          <a:p>
            <a:pPr lvl="2"/>
            <a:r>
              <a:rPr lang="en-US" dirty="0">
                <a:sym typeface="+mn-ea"/>
              </a:rPr>
              <a:t>Third level</a:t>
            </a:r>
            <a:endParaRPr lang="en-US" dirty="0"/>
          </a:p>
          <a:p>
            <a:pPr lvl="3"/>
            <a:r>
              <a:rPr lang="en-US" dirty="0">
                <a:sym typeface="+mn-ea"/>
              </a:rPr>
              <a:t>Fourth level</a:t>
            </a:r>
            <a:endParaRPr lang="en-US" dirty="0"/>
          </a:p>
          <a:p>
            <a:pPr lvl="4"/>
            <a:r>
              <a:rPr lang="en-US" dirty="0">
                <a:sym typeface="+mn-ea"/>
              </a:rPr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  <a:pPr/>
              <a:t>9/27/2024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 dirty="0" smtClean="0">
                <a:sym typeface="+mn-ea"/>
              </a:rPr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en-US" dirty="0">
                <a:sym typeface="+mn-ea"/>
              </a:rPr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  <a:pPr/>
              <a:t>9/27/2024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766219"/>
            <a:ext cx="10515600" cy="1325563"/>
          </a:xfrm>
        </p:spPr>
        <p:txBody>
          <a:bodyPr>
            <a:normAutofit/>
          </a:bodyPr>
          <a:lstStyle>
            <a:lvl1pPr algn="ctr">
              <a:defRPr sz="4400" b="0">
                <a:effectLst/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  <a:pPr/>
              <a:t>9/27/2024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  <a:pPr/>
              <a:t>9/27/2024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747" y="127000"/>
            <a:ext cx="4165200" cy="1600200"/>
          </a:xfrm>
        </p:spPr>
        <p:txBody>
          <a:bodyPr anchor="ctr" anchorCtr="0">
            <a:normAutofit/>
          </a:bodyPr>
          <a:lstStyle>
            <a:lvl1pPr>
              <a:defRPr sz="3200" b="0">
                <a:effectLst/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4000" y="766354"/>
            <a:ext cx="5817375" cy="509444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1827" y="2057400"/>
            <a:ext cx="4165200" cy="3811588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en-US" smtClean="0"/>
              <a:pPr/>
              <a:t>9/27/2024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24484" y="365125"/>
            <a:ext cx="1529316" cy="5811838"/>
          </a:xfrm>
        </p:spPr>
        <p:txBody>
          <a:bodyPr vert="eaVert">
            <a:norm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8879958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  <a:pPr/>
              <a:t>9/27/2024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  <a:endParaRPr lang="en-US" dirty="0"/>
          </a:p>
          <a:p>
            <a:pPr lvl="3"/>
            <a:r>
              <a:rPr lang="en-US" dirty="0" smtClean="0"/>
              <a:t>Fourth level</a:t>
            </a:r>
            <a:endParaRPr lang="en-US" dirty="0"/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en-US" smtClean="0"/>
              <a:pPr/>
              <a:t>9/27/2024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49AE70B2-8BF9-45C0-BB95-33D1B9D3A85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Calibri Light" panose="020F0302020204030204" pitchFamily="34" charset="0"/>
          <a:ea typeface="+mj-ea"/>
          <a:cs typeface="+mj-cs"/>
        </a:defRPr>
      </a:lvl1pPr>
    </p:titleStyle>
    <p:bodyStyle>
      <a:lvl1pPr marL="0" marR="0" indent="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None/>
        <a:defRPr sz="2800" b="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 baseline="0">
          <a:solidFill>
            <a:schemeClr val="tx1"/>
          </a:solidFill>
          <a:effectLst/>
          <a:latin typeface="Calibri Light" panose="020F0302020204030204" pitchFamily="34" charset="0"/>
          <a:ea typeface="+mn-ea"/>
          <a:cs typeface="Calibri Light" panose="020F03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effectLst/>
          <a:latin typeface="Calibri Light" panose="020F0302020204030204" pitchFamily="34" charset="0"/>
          <a:ea typeface="+mn-ea"/>
          <a:cs typeface="Calibri Light" panose="020F03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effectLst/>
          <a:latin typeface="Calibri Light" panose="020F0302020204030204" pitchFamily="34" charset="0"/>
          <a:ea typeface="+mn-ea"/>
          <a:cs typeface="Calibri Light" panose="020F03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2.png" descr="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95" name="Google Shape;51;p11"/>
          <p:cNvSpPr txBox="1"/>
          <p:nvPr/>
        </p:nvSpPr>
        <p:spPr>
          <a:xfrm>
            <a:off x="5000625" y="5018405"/>
            <a:ext cx="6612890" cy="1762125"/>
          </a:xfrm>
          <a:prstGeom prst="rect">
            <a:avLst/>
          </a:prstGeom>
          <a:ln w="12700">
            <a:miter lim="400000"/>
          </a:ln>
        </p:spPr>
        <p:txBody>
          <a:bodyPr wrap="square" lIns="60948" tIns="60948" rIns="60948" bIns="60948">
            <a:noAutofit/>
          </a:bodyPr>
          <a:lstStyle>
            <a:lvl1pPr>
              <a:defRPr sz="3700">
                <a:solidFill>
                  <a:srgbClr val="FFFFF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</a:lstStyle>
          <a:p>
            <a:pPr algn="ctr">
              <a:lnSpc>
                <a:spcPct val="80000"/>
              </a:lnSpc>
            </a:pPr>
            <a:r>
              <a:rPr lang="ru-RU" sz="1600" b="1" dirty="0">
                <a:solidFill>
                  <a:schemeClr val="bg1"/>
                </a:solidFill>
                <a:sym typeface="+mn-ea"/>
              </a:rPr>
              <a:t>Сутормин М.В</a:t>
            </a:r>
            <a:r>
              <a:rPr lang="ru-RU" sz="1600" dirty="0">
                <a:solidFill>
                  <a:schemeClr val="bg1"/>
                </a:solidFill>
                <a:sym typeface="+mn-ea"/>
              </a:rPr>
              <a:t>., главный внештатный специалист невролог министерства здравоохранения Московской области, руководитель службы  неврологии и реабилитации ГБУЗ  МО МОНИКИ им. Владимирского М.Ф.</a:t>
            </a:r>
          </a:p>
          <a:p>
            <a:pPr algn="ctr">
              <a:lnSpc>
                <a:spcPct val="80000"/>
              </a:lnSpc>
            </a:pPr>
            <a:endParaRPr lang="ru-RU" sz="1600" dirty="0">
              <a:solidFill>
                <a:schemeClr val="bg1"/>
              </a:solidFill>
              <a:sym typeface="+mn-ea"/>
            </a:endParaRPr>
          </a:p>
          <a:p>
            <a:pPr algn="ctr">
              <a:lnSpc>
                <a:spcPct val="80000"/>
              </a:lnSpc>
            </a:pPr>
            <a:endParaRPr lang="ru-RU" sz="1600" dirty="0">
              <a:solidFill>
                <a:schemeClr val="bg1"/>
              </a:solidFill>
              <a:sym typeface="+mn-ea"/>
            </a:endParaRPr>
          </a:p>
          <a:p>
            <a:pPr algn="ctr">
              <a:lnSpc>
                <a:spcPct val="80000"/>
              </a:lnSpc>
            </a:pPr>
            <a:endParaRPr lang="ru-RU" sz="1600" dirty="0">
              <a:solidFill>
                <a:schemeClr val="bg1"/>
              </a:solidFill>
              <a:sym typeface="+mn-ea"/>
            </a:endParaRPr>
          </a:p>
          <a:p>
            <a:pPr algn="ctr">
              <a:lnSpc>
                <a:spcPct val="80000"/>
              </a:lnSpc>
            </a:pPr>
            <a:r>
              <a:rPr lang="ru-RU" sz="1600" dirty="0" smtClean="0">
                <a:solidFill>
                  <a:srgbClr val="00253C"/>
                </a:solidFill>
                <a:sym typeface="+mn-ea"/>
              </a:rPr>
              <a:t>Москва</a:t>
            </a:r>
          </a:p>
          <a:p>
            <a:pPr algn="ctr">
              <a:lnSpc>
                <a:spcPct val="80000"/>
              </a:lnSpc>
            </a:pPr>
            <a:r>
              <a:rPr lang="ru-RU" sz="1600" dirty="0" smtClean="0">
                <a:solidFill>
                  <a:srgbClr val="00253C"/>
                </a:solidFill>
                <a:latin typeface="Calibri" panose="020F0502020204030204"/>
                <a:sym typeface="+mn-ea"/>
              </a:rPr>
              <a:t>2024</a:t>
            </a:r>
            <a:endParaRPr lang="ru-RU" sz="1600" dirty="0">
              <a:solidFill>
                <a:srgbClr val="00253C"/>
              </a:solidFill>
              <a:latin typeface="Calibri" panose="020F0502020204030204"/>
            </a:endParaRPr>
          </a:p>
          <a:p>
            <a:pPr algn="ctr">
              <a:lnSpc>
                <a:spcPct val="80000"/>
              </a:lnSpc>
            </a:pPr>
            <a:endParaRPr lang="ru-RU" sz="1600" dirty="0">
              <a:solidFill>
                <a:schemeClr val="bg1"/>
              </a:solidFill>
              <a:sym typeface="+mn-ea"/>
            </a:endParaRPr>
          </a:p>
        </p:txBody>
      </p:sp>
      <p:sp>
        <p:nvSpPr>
          <p:cNvPr id="96" name="Google Shape;50;p11"/>
          <p:cNvSpPr txBox="1"/>
          <p:nvPr/>
        </p:nvSpPr>
        <p:spPr>
          <a:xfrm>
            <a:off x="5000616" y="2935505"/>
            <a:ext cx="6613002" cy="1231082"/>
          </a:xfrm>
          <a:prstGeom prst="rect">
            <a:avLst/>
          </a:prstGeom>
          <a:ln w="12700">
            <a:miter lim="400000"/>
          </a:ln>
        </p:spPr>
        <p:txBody>
          <a:bodyPr wrap="square" lIns="60948" tIns="60948" rIns="60948" bIns="60948">
            <a:spAutoFit/>
          </a:bodyPr>
          <a:lstStyle>
            <a:lvl1pPr>
              <a:defRPr sz="4000">
                <a:solidFill>
                  <a:srgbClr val="FFFFF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</a:lstStyle>
          <a:p>
            <a:pPr algn="ctr"/>
            <a:r>
              <a:rPr lang="ru-RU" altLang="en-US" sz="2400" dirty="0" smtClean="0">
                <a:sym typeface="+mn-ea"/>
              </a:rPr>
              <a:t>Планирование трехуровневой организации оказания медицинской помощи в условиях стационара по профилю «Неврология»</a:t>
            </a:r>
            <a:endParaRPr lang="ru-RU" altLang="en-US" sz="2400" dirty="0">
              <a:sym typeface="+mn-ea"/>
            </a:endParaRP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Замещающее содержимое 4"/>
          <p:cNvGraphicFramePr>
            <a:graphicFrameLocks noGrp="1"/>
          </p:cNvGraphicFramePr>
          <p:nvPr>
            <p:ph sz="half" idx="1"/>
          </p:nvPr>
        </p:nvGraphicFramePr>
        <p:xfrm>
          <a:off x="234950" y="106680"/>
          <a:ext cx="5260340" cy="6525260"/>
        </p:xfrm>
        <a:graphic>
          <a:graphicData uri="http://schemas.openxmlformats.org/drawingml/2006/table">
            <a:tbl>
              <a:tblPr/>
              <a:tblGrid>
                <a:gridCol w="5260340"/>
              </a:tblGrid>
              <a:tr h="34925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3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1уровень</a:t>
                      </a:r>
                      <a:r>
                        <a:rPr lang="ru-RU" altLang="en-US" sz="13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 Общая неврология</a:t>
                      </a:r>
                    </a:p>
                  </a:txBody>
                  <a:tcPr marL="12700" marR="12700" marT="12700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98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300" b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ГБУЗ МО "Дзержинская больница"</a:t>
                      </a:r>
                      <a:endParaRPr lang="en-US" altLang="en-US" sz="1300" b="0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300" b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ГБУЗ МО "Дубненская больница"</a:t>
                      </a:r>
                      <a:endParaRPr lang="en-US" altLang="en-US" sz="1300" b="0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300" b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ГБУЗ МО "Зарайская больница"</a:t>
                      </a:r>
                      <a:endParaRPr lang="en-US" altLang="en-US" sz="1300" b="0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8615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300" b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ГБУЗ МО "Истринская клиническая больница"</a:t>
                      </a:r>
                      <a:endParaRPr lang="en-US" altLang="en-US" sz="1300" b="0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8615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300" b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ГБУЗ МО "Каширская больница"</a:t>
                      </a:r>
                      <a:endParaRPr lang="en-US" altLang="en-US" sz="1300" b="0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8615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300" b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ГБУЗ МО "Лобненская больница"</a:t>
                      </a:r>
                      <a:endParaRPr lang="en-US" altLang="en-US" sz="1300" b="0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300" b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ГБУЗ МО "Лыткаринская больница"</a:t>
                      </a:r>
                      <a:endParaRPr lang="en-US" altLang="en-US" sz="1300" b="0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8615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300" b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ГБУЗ МО "Павлово-Посадская больница"</a:t>
                      </a:r>
                      <a:endParaRPr lang="en-US" altLang="en-US" sz="1300" b="0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8615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300" b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ГБУЗ МО "Протвинская больница"</a:t>
                      </a:r>
                      <a:endParaRPr lang="en-US" altLang="en-US" sz="1300" b="0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300" b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ГБУЗ МО "Серебряно-Прудская больница"</a:t>
                      </a:r>
                      <a:endParaRPr lang="en-US" altLang="en-US" sz="1300" b="0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98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300" b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ГБУЗ МО "Шатурская больница"</a:t>
                      </a:r>
                      <a:endParaRPr lang="en-US" altLang="en-US" sz="1300" b="0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8615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300" b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ГБУЗ МО "Шаховская больница"</a:t>
                      </a:r>
                      <a:endParaRPr lang="en-US" altLang="en-US" sz="1300" b="0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300" b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ГБУЗ МО "Электрогорская больница"</a:t>
                      </a:r>
                      <a:endParaRPr lang="en-US" altLang="en-US" sz="1300" b="0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98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300" b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ГБУЗ МО "Электростальская больница"</a:t>
                      </a:r>
                      <a:endParaRPr lang="en-US" altLang="en-US" sz="1300" b="0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300" b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ГБУЗ МО "Лотошинская больница"</a:t>
                      </a:r>
                      <a:endParaRPr lang="en-US" altLang="en-US" sz="1300" b="0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563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300" b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ГБУЗ МО "Московский областной госпиталь для ветеранов войн"</a:t>
                      </a:r>
                      <a:endParaRPr lang="en-US" altLang="en-US" sz="1300" b="0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300" b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ГБУЗ МО "Талдомская больница"</a:t>
                      </a:r>
                      <a:endParaRPr lang="en-US" altLang="en-US" sz="1300" b="0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Замещающее содержимое 5"/>
          <p:cNvGraphicFramePr>
            <a:graphicFrameLocks noGrp="1"/>
          </p:cNvGraphicFramePr>
          <p:nvPr>
            <p:ph sz="half" idx="2"/>
          </p:nvPr>
        </p:nvGraphicFramePr>
        <p:xfrm>
          <a:off x="5744845" y="106680"/>
          <a:ext cx="6294755" cy="6727825"/>
        </p:xfrm>
        <a:graphic>
          <a:graphicData uri="http://schemas.openxmlformats.org/drawingml/2006/table">
            <a:tbl>
              <a:tblPr/>
              <a:tblGrid>
                <a:gridCol w="6294755"/>
              </a:tblGrid>
              <a:tr h="19177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ГБУЗ МО "Долгопрудненская больница"</a:t>
                      </a:r>
                      <a:endParaRPr lang="en-US" altLang="en-US" sz="900" b="0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1135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ГБУЗ МО "Домодедовская больница"</a:t>
                      </a:r>
                      <a:endParaRPr lang="en-US" altLang="en-US" sz="900" b="0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177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ГБУЗ МО "Егорьевская больница"</a:t>
                      </a:r>
                      <a:endParaRPr lang="en-US" altLang="en-US" sz="900" b="0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525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ГБУЗ МО "Жуковская областная клиническая больница"</a:t>
                      </a:r>
                      <a:endParaRPr lang="en-US" altLang="en-US" sz="900" b="0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177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ГБУЗ МО "Коломенская больница"</a:t>
                      </a:r>
                      <a:endParaRPr lang="en-US" altLang="en-US" sz="900" b="0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1135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ГБУЗ МО "Королёвская больница"</a:t>
                      </a:r>
                      <a:endParaRPr lang="en-US" altLang="en-US" sz="900" b="0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177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ГБУЗ МО "Красногорская больница"</a:t>
                      </a:r>
                      <a:endParaRPr lang="en-US" altLang="en-US" sz="900" b="0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177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ГБУЗ МО "Луховицкая больница"</a:t>
                      </a:r>
                      <a:endParaRPr lang="en-US" altLang="en-US" sz="900" b="0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1135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ГБУЗ МО "Люберецкая областная больница"</a:t>
                      </a:r>
                      <a:endParaRPr lang="en-US" altLang="en-US" sz="900" b="0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4795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ГБУЗ МО "Мытищинская областная клиническая больница"</a:t>
                      </a:r>
                      <a:endParaRPr lang="en-US" altLang="en-US" sz="900" b="0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1135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ГБУЗ МО "Орехово-Зуевская больница"</a:t>
                      </a:r>
                      <a:endParaRPr lang="en-US" altLang="en-US" sz="900" b="0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416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ГБУЗ МО "Подольская областная клиническая больница"</a:t>
                      </a:r>
                      <a:endParaRPr lang="en-US" altLang="en-US" sz="900" b="0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1135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ГБУЗ МО "Реутовская клиническая больница"</a:t>
                      </a:r>
                      <a:endParaRPr lang="en-US" altLang="en-US" sz="900" b="0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177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ГБУЗ МО "Чеховская больница"</a:t>
                      </a:r>
                      <a:endParaRPr lang="en-US" altLang="en-US" sz="900" b="0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1135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ГБУЗ МО "Волоколамская больница"</a:t>
                      </a:r>
                      <a:endParaRPr lang="en-US" altLang="en-US" sz="900" b="0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177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ГБУЗ МО "Воскресенская больница"</a:t>
                      </a:r>
                      <a:endParaRPr lang="en-US" altLang="en-US" sz="900" b="0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177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ГБУЗ МО "Клинская больница"</a:t>
                      </a:r>
                      <a:endParaRPr lang="en-US" altLang="en-US" sz="900" b="0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1135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ГБУЗ МО "Химкинская больница"</a:t>
                      </a:r>
                      <a:endParaRPr lang="en-US" altLang="en-US" sz="900" b="0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177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ГБУЗ МО "Видновская клиническая больница"</a:t>
                      </a:r>
                      <a:endParaRPr lang="en-US" altLang="en-US" sz="900" b="0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1135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ГБУЗ МО "Можайская больница"</a:t>
                      </a:r>
                      <a:endParaRPr lang="en-US" altLang="en-US" sz="900" b="0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177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ГБУЗ МО "Одинцовская областная больница"</a:t>
                      </a:r>
                      <a:endParaRPr lang="en-US" altLang="en-US" sz="900" b="0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177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ГБУЗ МО "Раменская больница"</a:t>
                      </a:r>
                      <a:endParaRPr lang="en-US" altLang="en-US" sz="900" b="0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1135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ГБУЗ МО "Сергиево-Посадская больница"</a:t>
                      </a:r>
                      <a:endParaRPr lang="en-US" altLang="en-US" sz="900" b="0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177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ГБУЗ МО "Серпуховская больница"</a:t>
                      </a:r>
                      <a:endParaRPr lang="en-US" altLang="en-US" sz="900" b="0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525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ГБУЗ МО "Пушкинская больница им. проф. Розанова В.Н."</a:t>
                      </a:r>
                      <a:endParaRPr lang="en-US" altLang="en-US" sz="900" b="0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177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ГБУЗ МО "Балашихинская больница"</a:t>
                      </a:r>
                      <a:endParaRPr lang="en-US" altLang="en-US" sz="900" b="0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1135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ГБУЗ МО "Рузская больница"</a:t>
                      </a:r>
                      <a:endParaRPr lang="en-US" altLang="en-US" sz="900" b="0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177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ГБУЗ МО "Наро-Фоминская больница"</a:t>
                      </a:r>
                      <a:endParaRPr lang="en-US" altLang="en-US" sz="900" b="0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177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ГБУЗ МО "Дмитровская больница"</a:t>
                      </a:r>
                      <a:endParaRPr lang="en-US" altLang="en-US" sz="900" b="0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1135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ГБУЗ МО "Ступинская клиническая больница"</a:t>
                      </a:r>
                      <a:endParaRPr lang="en-US" altLang="en-US" sz="900" b="0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177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ГБУЗ МО "Солнечногорская больница"</a:t>
                      </a:r>
                      <a:endParaRPr lang="en-US" altLang="en-US" sz="900" b="0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1135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ГБУЗ МО "Щелковская больница"</a:t>
                      </a:r>
                      <a:endParaRPr lang="en-US" altLang="en-US" sz="900" b="0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177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ГБУЗ МО "Ногинская больница"</a:t>
                      </a:r>
                      <a:endParaRPr lang="en-US" altLang="en-US" sz="900" b="0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Замещающее содержимое 4"/>
          <p:cNvGraphicFramePr>
            <a:graphicFrameLocks noGrp="1"/>
          </p:cNvGraphicFramePr>
          <p:nvPr>
            <p:ph sz="quarter" idx="13"/>
          </p:nvPr>
        </p:nvGraphicFramePr>
        <p:xfrm>
          <a:off x="461645" y="236855"/>
          <a:ext cx="11515090" cy="6480810"/>
        </p:xfrm>
        <a:graphic>
          <a:graphicData uri="http://schemas.openxmlformats.org/drawingml/2006/table">
            <a:tbl>
              <a:tblPr/>
              <a:tblGrid>
                <a:gridCol w="7267575"/>
                <a:gridCol w="4247515"/>
              </a:tblGrid>
              <a:tr h="25654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2 </a:t>
                      </a:r>
                      <a:r>
                        <a:rPr lang="en-US" sz="1400" b="1" dirty="0" err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уровень</a:t>
                      </a:r>
                      <a:r>
                        <a:rPr lang="ru-RU" altLang="en-US" sz="1400" b="1" dirty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 ПСО</a:t>
                      </a: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3 </a:t>
                      </a:r>
                      <a:r>
                        <a:rPr lang="en-US" sz="1400" b="1" dirty="0" err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уровень</a:t>
                      </a:r>
                      <a:r>
                        <a:rPr lang="ru-RU" altLang="en-US" sz="1400" b="1" dirty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 РСЦ </a:t>
                      </a:r>
                      <a:r>
                        <a:rPr lang="ru-RU" altLang="en-US" sz="1400" b="1" dirty="0" smtClean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, </a:t>
                      </a:r>
                      <a:r>
                        <a:rPr lang="en-US" sz="1400" b="1" dirty="0" smtClean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ГБУЗ МО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 </a:t>
                      </a:r>
                      <a:r>
                        <a:rPr lang="ru-RU" altLang="en-US" sz="1400" b="1" dirty="0" smtClean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МОНИКИ</a:t>
                      </a:r>
                      <a:endParaRPr lang="ru-RU" altLang="en-US" sz="1400" b="1" dirty="0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608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ГБУЗ МО "Луховицкая больница"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ГБУЗ МО "Долгопрудненская больница"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654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ГБУЗ МО "Чеховская больница"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ГБУЗ МО "Домодедовская больница"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654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ГБУЗ МО "Волоколамская больница"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ГБУЗ МО "Егорьевская больница"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5445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ГБУЗ МО "Клинская больница"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ГБУЗ МО "Жуковская областная клиническая больница"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ГБУЗ МО "Химкинская больница"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 dirty="0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654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ГБУЗ МО "Видновская клиническая больница"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ГБУЗ МО "Королёвская больница"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654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ГБУЗ МО "Можайская больница"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ГБУЗ МО "Красногорская больница"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608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ГБУЗ МО "Раменская больница"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ГБУЗ МО "Люберецкая областная больница"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608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ГБУЗ МО "Серпуховская больница"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ГБУЗ МО "Мытищинская областная клиническая больница"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5445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ГБУЗ МО "Пушкинская больница им. проф. Розанова В.Н."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ГБУЗ МО "Орехово-Зуевская больница"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6715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ГБУЗ МО "Балашихинская больница"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ГБУЗ МО "Подольская областная клиническая больница"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608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ГБУЗ МО "Рузская больница"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ГБУЗ МО "Реутовская клиническая больница"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5905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ГБУЗ МО "Наро-Фоминская больница"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ГБУЗ МО "Воскресенская больница"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6715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ГБУЗ МО "Солнечногорская больница"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ГБУЗ МО "</a:t>
                      </a:r>
                      <a:r>
                        <a:rPr lang="en-US" sz="1200" b="1" dirty="0" err="1" smtClean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Ступинская</a:t>
                      </a:r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 </a:t>
                      </a:r>
                      <a:r>
                        <a:rPr lang="en-US" sz="1200" b="1" dirty="0" err="1" smtClean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клиническая</a:t>
                      </a:r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 </a:t>
                      </a:r>
                      <a:r>
                        <a:rPr lang="en-US" sz="1200" b="1" dirty="0" err="1" smtClean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больница</a:t>
                      </a:r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“</a:t>
                      </a:r>
                      <a:endParaRPr lang="en-US" altLang="en-US" sz="1200" b="1" dirty="0" smtClean="0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5445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ГБУЗ МО "Щелковская больница"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ГБУЗ МО "Сергиево-Посадская больница"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608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ГБУЗ МО "Ногинская больница"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ГБУЗ МО "МОНИКИ им М Ф Владимирского"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ГБУЗ МО "</a:t>
                      </a:r>
                      <a:r>
                        <a:rPr lang="en-US" sz="1200" b="1" dirty="0" err="1" smtClean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Одинцовская</a:t>
                      </a:r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 </a:t>
                      </a:r>
                      <a:r>
                        <a:rPr lang="en-US" sz="1200" b="1" dirty="0" err="1" smtClean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областная</a:t>
                      </a:r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 </a:t>
                      </a:r>
                      <a:r>
                        <a:rPr lang="en-US" sz="1200" b="1" dirty="0" err="1" smtClean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больница</a:t>
                      </a:r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"</a:t>
                      </a:r>
                      <a:endParaRPr lang="en-US" altLang="en-US" sz="1200" b="1" dirty="0" smtClean="0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  <a:p>
                      <a:pPr indent="0">
                        <a:buNone/>
                      </a:pPr>
                      <a:endParaRPr lang="en-US" altLang="en-US" sz="1200" b="1" dirty="0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ГБУЗ МО "Дмитровская больница"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5445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 dirty="0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Рисунок 80">
            <a:extLst>
              <a:ext uri="{FF2B5EF4-FFF2-40B4-BE49-F238E27FC236}">
                <a16:creationId xmlns:a16="http://schemas.microsoft.com/office/drawing/2014/main" xmlns="" id="{9306A72B-CA8D-41FA-B67B-5EB6A6ED872D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28456" y="312575"/>
            <a:ext cx="6676959" cy="6307299"/>
          </a:xfrm>
          <a:prstGeom prst="rect">
            <a:avLst/>
          </a:prstGeom>
          <a:solidFill>
            <a:schemeClr val="accent1">
              <a:lumMod val="75000"/>
              <a:alpha val="36078"/>
            </a:schemeClr>
          </a:solidFill>
          <a:ln>
            <a:noFill/>
          </a:ln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23CB79B-36D9-4741-8D9F-024B959B08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9789" y="358553"/>
            <a:ext cx="6337663" cy="322311"/>
          </a:xfrm>
        </p:spPr>
        <p:txBody>
          <a:bodyPr/>
          <a:lstStyle/>
          <a:p>
            <a:r>
              <a:rPr lang="ru-RU" dirty="0"/>
              <a:t>НЕВРОЛОГИЯ</a:t>
            </a:r>
          </a:p>
        </p:txBody>
      </p:sp>
      <p:sp>
        <p:nvSpPr>
          <p:cNvPr id="5" name="?">
            <a:extLst>
              <a:ext uri="{FF2B5EF4-FFF2-40B4-BE49-F238E27FC236}">
                <a16:creationId xmlns:a16="http://schemas.microsoft.com/office/drawing/2014/main" xmlns="" id="{4C5BC0C7-4CC5-488E-9F07-1755A7B59E6A}"/>
              </a:ext>
            </a:extLst>
          </p:cNvPr>
          <p:cNvSpPr/>
          <p:nvPr/>
        </p:nvSpPr>
        <p:spPr>
          <a:xfrm>
            <a:off x="6031807" y="3120633"/>
            <a:ext cx="81289" cy="79954"/>
          </a:xfrm>
          <a:custGeom>
            <a:avLst/>
            <a:gdLst>
              <a:gd name="connsiteX0" fmla="*/ 18427 w 78311"/>
              <a:gd name="connsiteY0" fmla="*/ 71441 h 77025"/>
              <a:gd name="connsiteX1" fmla="*/ 30561 w 78311"/>
              <a:gd name="connsiteY1" fmla="*/ 77411 h 77025"/>
              <a:gd name="connsiteX2" fmla="*/ 39079 w 78311"/>
              <a:gd name="connsiteY2" fmla="*/ 67826 h 77025"/>
              <a:gd name="connsiteX3" fmla="*/ 47597 w 78311"/>
              <a:gd name="connsiteY3" fmla="*/ 73820 h 77025"/>
              <a:gd name="connsiteX4" fmla="*/ 76257 w 78311"/>
              <a:gd name="connsiteY4" fmla="*/ 34506 h 77025"/>
              <a:gd name="connsiteX5" fmla="*/ 78295 w 78311"/>
              <a:gd name="connsiteY5" fmla="*/ 30866 h 77025"/>
              <a:gd name="connsiteX6" fmla="*/ 52474 w 78311"/>
              <a:gd name="connsiteY6" fmla="*/ 15165 h 77025"/>
              <a:gd name="connsiteX7" fmla="*/ 50048 w 78311"/>
              <a:gd name="connsiteY7" fmla="*/ 17592 h 77025"/>
              <a:gd name="connsiteX8" fmla="*/ 46383 w 78311"/>
              <a:gd name="connsiteY8" fmla="*/ 15165 h 77025"/>
              <a:gd name="connsiteX9" fmla="*/ 35414 w 78311"/>
              <a:gd name="connsiteY9" fmla="*/ 13952 h 77025"/>
              <a:gd name="connsiteX10" fmla="*/ 37841 w 78311"/>
              <a:gd name="connsiteY10" fmla="*/ 774 h 77025"/>
              <a:gd name="connsiteX11" fmla="*/ -16 w 78311"/>
              <a:gd name="connsiteY11" fmla="*/ 386 h 77025"/>
              <a:gd name="connsiteX12" fmla="*/ 9448 w 78311"/>
              <a:gd name="connsiteY12" fmla="*/ 36278 h 77025"/>
              <a:gd name="connsiteX13" fmla="*/ 34638 w 78311"/>
              <a:gd name="connsiteY13" fmla="*/ 55255 h 77025"/>
              <a:gd name="connsiteX14" fmla="*/ 30536 w 78311"/>
              <a:gd name="connsiteY14" fmla="*/ 65447 h 77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78311" h="77025">
                <a:moveTo>
                  <a:pt x="18427" y="71441"/>
                </a:moveTo>
                <a:lnTo>
                  <a:pt x="30561" y="77411"/>
                </a:lnTo>
                <a:lnTo>
                  <a:pt x="39079" y="67826"/>
                </a:lnTo>
                <a:lnTo>
                  <a:pt x="47597" y="73820"/>
                </a:lnTo>
                <a:lnTo>
                  <a:pt x="76257" y="34506"/>
                </a:lnTo>
                <a:lnTo>
                  <a:pt x="78295" y="30866"/>
                </a:lnTo>
                <a:lnTo>
                  <a:pt x="52474" y="15165"/>
                </a:lnTo>
                <a:lnTo>
                  <a:pt x="50048" y="17592"/>
                </a:lnTo>
                <a:lnTo>
                  <a:pt x="46383" y="15165"/>
                </a:lnTo>
                <a:lnTo>
                  <a:pt x="35414" y="13952"/>
                </a:lnTo>
                <a:lnTo>
                  <a:pt x="37841" y="774"/>
                </a:lnTo>
                <a:lnTo>
                  <a:pt x="-16" y="386"/>
                </a:lnTo>
                <a:lnTo>
                  <a:pt x="9448" y="36278"/>
                </a:lnTo>
                <a:lnTo>
                  <a:pt x="34638" y="55255"/>
                </a:lnTo>
                <a:lnTo>
                  <a:pt x="30536" y="65447"/>
                </a:lnTo>
                <a:close/>
              </a:path>
            </a:pathLst>
          </a:custGeom>
          <a:solidFill>
            <a:schemeClr val="tx1">
              <a:lumMod val="50000"/>
              <a:lumOff val="50000"/>
              <a:alpha val="75000"/>
            </a:schemeClr>
          </a:solidFill>
          <a:ln w="6350" cap="flat">
            <a:solidFill>
              <a:schemeClr val="bg1">
                <a:lumMod val="5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ru-RU">
              <a:solidFill>
                <a:srgbClr val="E8D1AE"/>
              </a:solidFill>
            </a:endParaRPr>
          </a:p>
        </p:txBody>
      </p:sp>
      <p:sp>
        <p:nvSpPr>
          <p:cNvPr id="6" name="Электрогорск">
            <a:extLst>
              <a:ext uri="{FF2B5EF4-FFF2-40B4-BE49-F238E27FC236}">
                <a16:creationId xmlns:a16="http://schemas.microsoft.com/office/drawing/2014/main" xmlns="" id="{608BE1B6-FCAE-481C-AE66-84ED77ACAC75}"/>
              </a:ext>
            </a:extLst>
          </p:cNvPr>
          <p:cNvSpPr/>
          <p:nvPr/>
        </p:nvSpPr>
        <p:spPr>
          <a:xfrm>
            <a:off x="7846515" y="2881981"/>
            <a:ext cx="147992" cy="133004"/>
          </a:xfrm>
          <a:custGeom>
            <a:avLst/>
            <a:gdLst>
              <a:gd name="connsiteX0" fmla="*/ 7288 w 142571"/>
              <a:gd name="connsiteY0" fmla="*/ 1575 h 128132"/>
              <a:gd name="connsiteX1" fmla="*/ 47499 w 142571"/>
              <a:gd name="connsiteY1" fmla="*/ 386 h 128132"/>
              <a:gd name="connsiteX2" fmla="*/ 101106 w 142571"/>
              <a:gd name="connsiteY2" fmla="*/ 14752 h 128132"/>
              <a:gd name="connsiteX3" fmla="*/ 138867 w 142571"/>
              <a:gd name="connsiteY3" fmla="*/ 63846 h 128132"/>
              <a:gd name="connsiteX4" fmla="*/ 129160 w 142571"/>
              <a:gd name="connsiteY4" fmla="*/ 72242 h 128132"/>
              <a:gd name="connsiteX5" fmla="*/ 142555 w 142571"/>
              <a:gd name="connsiteY5" fmla="*/ 103378 h 128132"/>
              <a:gd name="connsiteX6" fmla="*/ 116977 w 142571"/>
              <a:gd name="connsiteY6" fmla="*/ 111750 h 128132"/>
              <a:gd name="connsiteX7" fmla="*/ 129111 w 142571"/>
              <a:gd name="connsiteY7" fmla="*/ 128519 h 128132"/>
              <a:gd name="connsiteX8" fmla="*/ 85260 w 142571"/>
              <a:gd name="connsiteY8" fmla="*/ 127330 h 128132"/>
              <a:gd name="connsiteX9" fmla="*/ 3624 w 142571"/>
              <a:gd name="connsiteY9" fmla="*/ 128519 h 128132"/>
              <a:gd name="connsiteX10" fmla="*/ -16 w 142571"/>
              <a:gd name="connsiteY10" fmla="*/ 96194 h 128132"/>
              <a:gd name="connsiteX11" fmla="*/ 10953 w 142571"/>
              <a:gd name="connsiteY11" fmla="*/ 93767 h 128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42571" h="128132">
                <a:moveTo>
                  <a:pt x="7288" y="1575"/>
                </a:moveTo>
                <a:lnTo>
                  <a:pt x="47499" y="386"/>
                </a:lnTo>
                <a:lnTo>
                  <a:pt x="101106" y="14752"/>
                </a:lnTo>
                <a:lnTo>
                  <a:pt x="138867" y="63846"/>
                </a:lnTo>
                <a:lnTo>
                  <a:pt x="129160" y="72242"/>
                </a:lnTo>
                <a:lnTo>
                  <a:pt x="142555" y="103378"/>
                </a:lnTo>
                <a:lnTo>
                  <a:pt x="116977" y="111750"/>
                </a:lnTo>
                <a:lnTo>
                  <a:pt x="129111" y="128519"/>
                </a:lnTo>
                <a:lnTo>
                  <a:pt x="85260" y="127330"/>
                </a:lnTo>
                <a:lnTo>
                  <a:pt x="3624" y="128519"/>
                </a:lnTo>
                <a:lnTo>
                  <a:pt x="-16" y="96194"/>
                </a:lnTo>
                <a:lnTo>
                  <a:pt x="10953" y="93767"/>
                </a:lnTo>
                <a:close/>
              </a:path>
            </a:pathLst>
          </a:custGeom>
          <a:solidFill>
            <a:srgbClr val="EC9C8B">
              <a:alpha val="75000"/>
            </a:srgbClr>
          </a:solidFill>
          <a:ln w="6350" cap="flat">
            <a:solidFill>
              <a:schemeClr val="bg1">
                <a:lumMod val="5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ru-RU">
              <a:solidFill>
                <a:srgbClr val="E8D1AE"/>
              </a:solidFill>
            </a:endParaRPr>
          </a:p>
        </p:txBody>
      </p:sp>
      <p:sp>
        <p:nvSpPr>
          <p:cNvPr id="7" name="Электросталь">
            <a:extLst>
              <a:ext uri="{FF2B5EF4-FFF2-40B4-BE49-F238E27FC236}">
                <a16:creationId xmlns:a16="http://schemas.microsoft.com/office/drawing/2014/main" xmlns="" id="{F08ABCB4-0E03-47E3-8C15-E6F5F73AFF53}"/>
              </a:ext>
            </a:extLst>
          </p:cNvPr>
          <p:cNvSpPr/>
          <p:nvPr/>
        </p:nvSpPr>
        <p:spPr>
          <a:xfrm>
            <a:off x="7386187" y="3075844"/>
            <a:ext cx="195904" cy="338204"/>
          </a:xfrm>
          <a:custGeom>
            <a:avLst/>
            <a:gdLst>
              <a:gd name="connsiteX0" fmla="*/ 169322 w 188728"/>
              <a:gd name="connsiteY0" fmla="*/ 247138 h 325815"/>
              <a:gd name="connsiteX1" fmla="*/ 132775 w 188728"/>
              <a:gd name="connsiteY1" fmla="*/ 247138 h 325815"/>
              <a:gd name="connsiteX2" fmla="*/ 132775 w 188728"/>
              <a:gd name="connsiteY2" fmla="*/ 323775 h 325815"/>
              <a:gd name="connsiteX3" fmla="*/ 125495 w 188728"/>
              <a:gd name="connsiteY3" fmla="*/ 326202 h 325815"/>
              <a:gd name="connsiteX4" fmla="*/ 110935 w 188728"/>
              <a:gd name="connsiteY4" fmla="*/ 308220 h 325815"/>
              <a:gd name="connsiteX5" fmla="*/ 57352 w 188728"/>
              <a:gd name="connsiteY5" fmla="*/ 293853 h 325815"/>
              <a:gd name="connsiteX6" fmla="*/ 34201 w 188728"/>
              <a:gd name="connsiteY6" fmla="*/ 266310 h 325815"/>
              <a:gd name="connsiteX7" fmla="*/ 42864 w 188728"/>
              <a:gd name="connsiteY7" fmla="*/ 208068 h 325815"/>
              <a:gd name="connsiteX8" fmla="*/ 30730 w 188728"/>
              <a:gd name="connsiteY8" fmla="*/ 148709 h 325815"/>
              <a:gd name="connsiteX9" fmla="*/ 10928 w 188728"/>
              <a:gd name="connsiteY9" fmla="*/ 134634 h 325815"/>
              <a:gd name="connsiteX10" fmla="*/ -16 w 188728"/>
              <a:gd name="connsiteY10" fmla="*/ 79547 h 325815"/>
              <a:gd name="connsiteX11" fmla="*/ 49950 w 188728"/>
              <a:gd name="connsiteY11" fmla="*/ 23246 h 325815"/>
              <a:gd name="connsiteX12" fmla="*/ 43859 w 188728"/>
              <a:gd name="connsiteY12" fmla="*/ 13539 h 325815"/>
              <a:gd name="connsiteX13" fmla="*/ 103533 w 188728"/>
              <a:gd name="connsiteY13" fmla="*/ 386 h 325815"/>
              <a:gd name="connsiteX14" fmla="*/ 133989 w 188728"/>
              <a:gd name="connsiteY14" fmla="*/ 21936 h 325815"/>
              <a:gd name="connsiteX15" fmla="*/ 127898 w 188728"/>
              <a:gd name="connsiteY15" fmla="*/ 37515 h 325815"/>
              <a:gd name="connsiteX16" fmla="*/ 159591 w 188728"/>
              <a:gd name="connsiteY16" fmla="*/ 49480 h 325815"/>
              <a:gd name="connsiteX17" fmla="*/ 181432 w 188728"/>
              <a:gd name="connsiteY17" fmla="*/ 122549 h 325815"/>
              <a:gd name="connsiteX18" fmla="*/ 183859 w 188728"/>
              <a:gd name="connsiteY18" fmla="*/ 134513 h 325815"/>
              <a:gd name="connsiteX19" fmla="*/ 132678 w 188728"/>
              <a:gd name="connsiteY19" fmla="*/ 136939 h 325815"/>
              <a:gd name="connsiteX20" fmla="*/ 135105 w 188728"/>
              <a:gd name="connsiteY20" fmla="*/ 148928 h 325815"/>
              <a:gd name="connsiteX21" fmla="*/ 188712 w 188728"/>
              <a:gd name="connsiteY21" fmla="*/ 206393 h 325815"/>
              <a:gd name="connsiteX22" fmla="*/ 152165 w 188728"/>
              <a:gd name="connsiteY22" fmla="*/ 225564 h 325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88728" h="325815">
                <a:moveTo>
                  <a:pt x="169322" y="247138"/>
                </a:moveTo>
                <a:lnTo>
                  <a:pt x="132775" y="247138"/>
                </a:lnTo>
                <a:lnTo>
                  <a:pt x="132775" y="323775"/>
                </a:lnTo>
                <a:lnTo>
                  <a:pt x="125495" y="326202"/>
                </a:lnTo>
                <a:lnTo>
                  <a:pt x="110935" y="308220"/>
                </a:lnTo>
                <a:lnTo>
                  <a:pt x="57352" y="293853"/>
                </a:lnTo>
                <a:lnTo>
                  <a:pt x="34201" y="266310"/>
                </a:lnTo>
                <a:lnTo>
                  <a:pt x="42864" y="208068"/>
                </a:lnTo>
                <a:lnTo>
                  <a:pt x="30730" y="148709"/>
                </a:lnTo>
                <a:lnTo>
                  <a:pt x="10928" y="134634"/>
                </a:lnTo>
                <a:lnTo>
                  <a:pt x="-16" y="79547"/>
                </a:lnTo>
                <a:lnTo>
                  <a:pt x="49950" y="23246"/>
                </a:lnTo>
                <a:lnTo>
                  <a:pt x="43859" y="13539"/>
                </a:lnTo>
                <a:lnTo>
                  <a:pt x="103533" y="386"/>
                </a:lnTo>
                <a:lnTo>
                  <a:pt x="133989" y="21936"/>
                </a:lnTo>
                <a:lnTo>
                  <a:pt x="127898" y="37515"/>
                </a:lnTo>
                <a:lnTo>
                  <a:pt x="159591" y="49480"/>
                </a:lnTo>
                <a:lnTo>
                  <a:pt x="181432" y="122549"/>
                </a:lnTo>
                <a:lnTo>
                  <a:pt x="183859" y="134513"/>
                </a:lnTo>
                <a:lnTo>
                  <a:pt x="132678" y="136939"/>
                </a:lnTo>
                <a:lnTo>
                  <a:pt x="135105" y="148928"/>
                </a:lnTo>
                <a:lnTo>
                  <a:pt x="188712" y="206393"/>
                </a:lnTo>
                <a:lnTo>
                  <a:pt x="152165" y="225564"/>
                </a:lnTo>
                <a:close/>
              </a:path>
            </a:pathLst>
          </a:custGeom>
          <a:solidFill>
            <a:srgbClr val="EC9C8B">
              <a:alpha val="75000"/>
            </a:srgbClr>
          </a:solidFill>
          <a:ln w="6350" cap="flat">
            <a:solidFill>
              <a:schemeClr val="bg1">
                <a:lumMod val="5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ru-RU">
              <a:solidFill>
                <a:srgbClr val="E8D1AE"/>
              </a:solidFill>
            </a:endParaRPr>
          </a:p>
        </p:txBody>
      </p:sp>
      <p:sp>
        <p:nvSpPr>
          <p:cNvPr id="8" name="Щелково">
            <a:extLst>
              <a:ext uri="{FF2B5EF4-FFF2-40B4-BE49-F238E27FC236}">
                <a16:creationId xmlns:a16="http://schemas.microsoft.com/office/drawing/2014/main" xmlns="" id="{2D757D99-67F3-4C16-A771-1A7B846051BB}"/>
              </a:ext>
            </a:extLst>
          </p:cNvPr>
          <p:cNvSpPr/>
          <p:nvPr/>
        </p:nvSpPr>
        <p:spPr>
          <a:xfrm>
            <a:off x="6773409" y="2198291"/>
            <a:ext cx="816542" cy="886546"/>
          </a:xfrm>
          <a:custGeom>
            <a:avLst/>
            <a:gdLst>
              <a:gd name="connsiteX0" fmla="*/ 771157 w 786631"/>
              <a:gd name="connsiteY0" fmla="*/ 330910 h 854070"/>
              <a:gd name="connsiteX1" fmla="*/ 743152 w 786631"/>
              <a:gd name="connsiteY1" fmla="*/ 329696 h 854070"/>
              <a:gd name="connsiteX2" fmla="*/ 782126 w 786631"/>
              <a:gd name="connsiteY2" fmla="*/ 306958 h 854070"/>
              <a:gd name="connsiteX3" fmla="*/ 769992 w 786631"/>
              <a:gd name="connsiteY3" fmla="*/ 267426 h 854070"/>
              <a:gd name="connsiteX4" fmla="*/ 773656 w 786631"/>
              <a:gd name="connsiteY4" fmla="*/ 227918 h 854070"/>
              <a:gd name="connsiteX5" fmla="*/ 751816 w 786631"/>
              <a:gd name="connsiteY5" fmla="*/ 209960 h 854070"/>
              <a:gd name="connsiteX6" fmla="*/ 759096 w 786631"/>
              <a:gd name="connsiteY6" fmla="*/ 151281 h 854070"/>
              <a:gd name="connsiteX7" fmla="*/ 729975 w 786631"/>
              <a:gd name="connsiteY7" fmla="*/ 97383 h 854070"/>
              <a:gd name="connsiteX8" fmla="*/ 765284 w 786631"/>
              <a:gd name="connsiteY8" fmla="*/ 25527 h 854070"/>
              <a:gd name="connsiteX9" fmla="*/ 681221 w 786631"/>
              <a:gd name="connsiteY9" fmla="*/ 45888 h 854070"/>
              <a:gd name="connsiteX10" fmla="*/ 662948 w 786631"/>
              <a:gd name="connsiteY10" fmla="*/ 386 h 854070"/>
              <a:gd name="connsiteX11" fmla="*/ 483854 w 786631"/>
              <a:gd name="connsiteY11" fmla="*/ 147690 h 854070"/>
              <a:gd name="connsiteX12" fmla="*/ 472666 w 786631"/>
              <a:gd name="connsiteY12" fmla="*/ 178849 h 854070"/>
              <a:gd name="connsiteX13" fmla="*/ 437333 w 786631"/>
              <a:gd name="connsiteY13" fmla="*/ 209985 h 854070"/>
              <a:gd name="connsiteX14" fmla="*/ 416633 w 786631"/>
              <a:gd name="connsiteY14" fmla="*/ 211174 h 854070"/>
              <a:gd name="connsiteX15" fmla="*/ 354484 w 786631"/>
              <a:gd name="connsiteY15" fmla="*/ 267450 h 854070"/>
              <a:gd name="connsiteX16" fmla="*/ 331356 w 786631"/>
              <a:gd name="connsiteY16" fmla="*/ 309384 h 854070"/>
              <a:gd name="connsiteX17" fmla="*/ 283841 w 786631"/>
              <a:gd name="connsiteY17" fmla="*/ 320159 h 854070"/>
              <a:gd name="connsiteX18" fmla="*/ 316723 w 786631"/>
              <a:gd name="connsiteY18" fmla="*/ 365709 h 854070"/>
              <a:gd name="connsiteX19" fmla="*/ 299736 w 786631"/>
              <a:gd name="connsiteY19" fmla="*/ 419583 h 854070"/>
              <a:gd name="connsiteX20" fmla="*/ 283889 w 786631"/>
              <a:gd name="connsiteY20" fmla="*/ 390850 h 854070"/>
              <a:gd name="connsiteX21" fmla="*/ 253434 w 786631"/>
              <a:gd name="connsiteY21" fmla="*/ 388424 h 854070"/>
              <a:gd name="connsiteX22" fmla="*/ 235160 w 786631"/>
              <a:gd name="connsiteY22" fmla="*/ 406406 h 854070"/>
              <a:gd name="connsiteX23" fmla="*/ 208345 w 786631"/>
              <a:gd name="connsiteY23" fmla="*/ 371679 h 854070"/>
              <a:gd name="connsiteX24" fmla="*/ 174370 w 786631"/>
              <a:gd name="connsiteY24" fmla="*/ 405193 h 854070"/>
              <a:gd name="connsiteX25" fmla="*/ 120739 w 786631"/>
              <a:gd name="connsiteY25" fmla="*/ 402766 h 854070"/>
              <a:gd name="connsiteX26" fmla="*/ 139036 w 786631"/>
              <a:gd name="connsiteY26" fmla="*/ 424315 h 854070"/>
              <a:gd name="connsiteX27" fmla="*/ 103654 w 786631"/>
              <a:gd name="connsiteY27" fmla="*/ 450646 h 854070"/>
              <a:gd name="connsiteX28" fmla="*/ 120642 w 786631"/>
              <a:gd name="connsiteY28" fmla="*/ 500928 h 854070"/>
              <a:gd name="connsiteX29" fmla="*/ 96374 w 786631"/>
              <a:gd name="connsiteY29" fmla="*/ 503355 h 854070"/>
              <a:gd name="connsiteX30" fmla="*/ 73223 w 786631"/>
              <a:gd name="connsiteY30" fmla="*/ 486586 h 854070"/>
              <a:gd name="connsiteX31" fmla="*/ 61089 w 786631"/>
              <a:gd name="connsiteY31" fmla="*/ 489012 h 854070"/>
              <a:gd name="connsiteX32" fmla="*/ 82930 w 786631"/>
              <a:gd name="connsiteY32" fmla="*/ 515343 h 854070"/>
              <a:gd name="connsiteX33" fmla="*/ 90210 w 786631"/>
              <a:gd name="connsiteY33" fmla="*/ 518934 h 854070"/>
              <a:gd name="connsiteX34" fmla="*/ 86546 w 786631"/>
              <a:gd name="connsiteY34" fmla="*/ 554875 h 854070"/>
              <a:gd name="connsiteX35" fmla="*/ 78028 w 786631"/>
              <a:gd name="connsiteY35" fmla="*/ 559728 h 854070"/>
              <a:gd name="connsiteX36" fmla="*/ 71864 w 786631"/>
              <a:gd name="connsiteY36" fmla="*/ 550142 h 854070"/>
              <a:gd name="connsiteX37" fmla="*/ 52450 w 786631"/>
              <a:gd name="connsiteY37" fmla="*/ 548953 h 854070"/>
              <a:gd name="connsiteX38" fmla="*/ 46359 w 786631"/>
              <a:gd name="connsiteY38" fmla="*/ 560917 h 854070"/>
              <a:gd name="connsiteX39" fmla="*/ 62181 w 786631"/>
              <a:gd name="connsiteY39" fmla="*/ 562131 h 854070"/>
              <a:gd name="connsiteX40" fmla="*/ 74315 w 786631"/>
              <a:gd name="connsiteY40" fmla="*/ 581278 h 854070"/>
              <a:gd name="connsiteX41" fmla="*/ 70675 w 786631"/>
              <a:gd name="connsiteY41" fmla="*/ 595644 h 854070"/>
              <a:gd name="connsiteX42" fmla="*/ 59706 w 786631"/>
              <a:gd name="connsiteY42" fmla="*/ 594455 h 854070"/>
              <a:gd name="connsiteX43" fmla="*/ 58493 w 786631"/>
              <a:gd name="connsiteY43" fmla="*/ 583680 h 854070"/>
              <a:gd name="connsiteX44" fmla="*/ 29250 w 786631"/>
              <a:gd name="connsiteY44" fmla="*/ 583680 h 854070"/>
              <a:gd name="connsiteX45" fmla="*/ 28037 w 786631"/>
              <a:gd name="connsiteY45" fmla="*/ 599260 h 854070"/>
              <a:gd name="connsiteX46" fmla="*/ -16 w 786631"/>
              <a:gd name="connsiteY46" fmla="*/ 617218 h 854070"/>
              <a:gd name="connsiteX47" fmla="*/ 23159 w 786631"/>
              <a:gd name="connsiteY47" fmla="*/ 647140 h 854070"/>
              <a:gd name="connsiteX48" fmla="*/ 6172 w 786631"/>
              <a:gd name="connsiteY48" fmla="*/ 665122 h 854070"/>
              <a:gd name="connsiteX49" fmla="*/ 24445 w 786631"/>
              <a:gd name="connsiteY49" fmla="*/ 671092 h 854070"/>
              <a:gd name="connsiteX50" fmla="*/ 34152 w 786631"/>
              <a:gd name="connsiteY50" fmla="*/ 665122 h 854070"/>
              <a:gd name="connsiteX51" fmla="*/ 45121 w 786631"/>
              <a:gd name="connsiteY51" fmla="*/ 677086 h 854070"/>
              <a:gd name="connsiteX52" fmla="*/ 37841 w 786631"/>
              <a:gd name="connsiteY52" fmla="*/ 726179 h 854070"/>
              <a:gd name="connsiteX53" fmla="*/ 19567 w 786631"/>
              <a:gd name="connsiteY53" fmla="*/ 735886 h 854070"/>
              <a:gd name="connsiteX54" fmla="*/ 52474 w 786631"/>
              <a:gd name="connsiteY54" fmla="*/ 763430 h 854070"/>
              <a:gd name="connsiteX55" fmla="*/ 90234 w 786631"/>
              <a:gd name="connsiteY55" fmla="*/ 764619 h 854070"/>
              <a:gd name="connsiteX56" fmla="*/ 92661 w 786631"/>
              <a:gd name="connsiteY56" fmla="*/ 783790 h 854070"/>
              <a:gd name="connsiteX57" fmla="*/ 86570 w 786631"/>
              <a:gd name="connsiteY57" fmla="*/ 789784 h 854070"/>
              <a:gd name="connsiteX58" fmla="*/ 107270 w 786631"/>
              <a:gd name="connsiteY58" fmla="*/ 805340 h 854070"/>
              <a:gd name="connsiteX59" fmla="*/ 137750 w 786631"/>
              <a:gd name="connsiteY59" fmla="*/ 786193 h 854070"/>
              <a:gd name="connsiteX60" fmla="*/ 184028 w 786631"/>
              <a:gd name="connsiteY60" fmla="*/ 822108 h 854070"/>
              <a:gd name="connsiteX61" fmla="*/ 202302 w 786631"/>
              <a:gd name="connsiteY61" fmla="*/ 854457 h 854070"/>
              <a:gd name="connsiteX62" fmla="*/ 240062 w 786631"/>
              <a:gd name="connsiteY62" fmla="*/ 840066 h 854070"/>
              <a:gd name="connsiteX63" fmla="*/ 283938 w 786631"/>
              <a:gd name="connsiteY63" fmla="*/ 847347 h 854070"/>
              <a:gd name="connsiteX64" fmla="*/ 287602 w 786631"/>
              <a:gd name="connsiteY64" fmla="*/ 828199 h 854070"/>
              <a:gd name="connsiteX65" fmla="*/ 311870 w 786631"/>
              <a:gd name="connsiteY65" fmla="*/ 853341 h 854070"/>
              <a:gd name="connsiteX66" fmla="*/ 384964 w 786631"/>
              <a:gd name="connsiteY66" fmla="*/ 842566 h 854070"/>
              <a:gd name="connsiteX67" fmla="*/ 381324 w 786631"/>
              <a:gd name="connsiteY67" fmla="*/ 810242 h 854070"/>
              <a:gd name="connsiteX68" fmla="*/ 399597 w 786631"/>
              <a:gd name="connsiteY68" fmla="*/ 786290 h 854070"/>
              <a:gd name="connsiteX69" fmla="*/ 389890 w 786631"/>
              <a:gd name="connsiteY69" fmla="*/ 777893 h 854070"/>
              <a:gd name="connsiteX70" fmla="*/ 382609 w 786631"/>
              <a:gd name="connsiteY70" fmla="*/ 789881 h 854070"/>
              <a:gd name="connsiteX71" fmla="*/ 337521 w 786631"/>
              <a:gd name="connsiteY71" fmla="*/ 776704 h 854070"/>
              <a:gd name="connsiteX72" fmla="*/ 309491 w 786631"/>
              <a:gd name="connsiteY72" fmla="*/ 774277 h 854070"/>
              <a:gd name="connsiteX73" fmla="*/ 318034 w 786631"/>
              <a:gd name="connsiteY73" fmla="*/ 738361 h 854070"/>
              <a:gd name="connsiteX74" fmla="*/ 297309 w 786631"/>
              <a:gd name="connsiteY74" fmla="*/ 727586 h 854070"/>
              <a:gd name="connsiteX75" fmla="*/ 295999 w 786631"/>
              <a:gd name="connsiteY75" fmla="*/ 726834 h 854070"/>
              <a:gd name="connsiteX76" fmla="*/ 276852 w 786631"/>
              <a:gd name="connsiteY76" fmla="*/ 753892 h 854070"/>
              <a:gd name="connsiteX77" fmla="*/ 248823 w 786631"/>
              <a:gd name="connsiteY77" fmla="*/ 735935 h 854070"/>
              <a:gd name="connsiteX78" fmla="*/ 245159 w 786631"/>
              <a:gd name="connsiteY78" fmla="*/ 733508 h 854070"/>
              <a:gd name="connsiteX79" fmla="*/ 252439 w 786631"/>
              <a:gd name="connsiteY79" fmla="*/ 727514 h 854070"/>
              <a:gd name="connsiteX80" fmla="*/ 249187 w 786631"/>
              <a:gd name="connsiteY80" fmla="*/ 716884 h 854070"/>
              <a:gd name="connsiteX81" fmla="*/ 227103 w 786631"/>
              <a:gd name="connsiteY81" fmla="*/ 720961 h 854070"/>
              <a:gd name="connsiteX82" fmla="*/ 226327 w 786631"/>
              <a:gd name="connsiteY82" fmla="*/ 657356 h 854070"/>
              <a:gd name="connsiteX83" fmla="*/ 267873 w 786631"/>
              <a:gd name="connsiteY83" fmla="*/ 622775 h 854070"/>
              <a:gd name="connsiteX84" fmla="*/ 281705 w 786631"/>
              <a:gd name="connsiteY84" fmla="*/ 558393 h 854070"/>
              <a:gd name="connsiteX85" fmla="*/ 333832 w 786631"/>
              <a:gd name="connsiteY85" fmla="*/ 557665 h 854070"/>
              <a:gd name="connsiteX86" fmla="*/ 353246 w 786631"/>
              <a:gd name="connsiteY86" fmla="*/ 509130 h 854070"/>
              <a:gd name="connsiteX87" fmla="*/ 374771 w 786631"/>
              <a:gd name="connsiteY87" fmla="*/ 509882 h 854070"/>
              <a:gd name="connsiteX88" fmla="*/ 383920 w 786631"/>
              <a:gd name="connsiteY88" fmla="*/ 487823 h 854070"/>
              <a:gd name="connsiteX89" fmla="*/ 416123 w 786631"/>
              <a:gd name="connsiteY89" fmla="*/ 485397 h 854070"/>
              <a:gd name="connsiteX90" fmla="*/ 417846 w 786631"/>
              <a:gd name="connsiteY90" fmla="*/ 507237 h 854070"/>
              <a:gd name="connsiteX91" fmla="*/ 450753 w 786631"/>
              <a:gd name="connsiteY91" fmla="*/ 483285 h 854070"/>
              <a:gd name="connsiteX92" fmla="*/ 458033 w 786631"/>
              <a:gd name="connsiteY92" fmla="*/ 510829 h 854070"/>
              <a:gd name="connsiteX93" fmla="*/ 493366 w 786631"/>
              <a:gd name="connsiteY93" fmla="*/ 491658 h 854070"/>
              <a:gd name="connsiteX94" fmla="*/ 489702 w 786631"/>
              <a:gd name="connsiteY94" fmla="*/ 438973 h 854070"/>
              <a:gd name="connsiteX95" fmla="*/ 439760 w 786631"/>
              <a:gd name="connsiteY95" fmla="*/ 429266 h 854070"/>
              <a:gd name="connsiteX96" fmla="*/ 444613 w 786631"/>
              <a:gd name="connsiteY96" fmla="*/ 386167 h 854070"/>
              <a:gd name="connsiteX97" fmla="*/ 564009 w 786631"/>
              <a:gd name="connsiteY97" fmla="*/ 420894 h 854070"/>
              <a:gd name="connsiteX98" fmla="*/ 596892 w 786631"/>
              <a:gd name="connsiteY98" fmla="*/ 377770 h 854070"/>
              <a:gd name="connsiteX99" fmla="*/ 615190 w 786631"/>
              <a:gd name="connsiteY99" fmla="*/ 378983 h 854070"/>
              <a:gd name="connsiteX100" fmla="*/ 582258 w 786631"/>
              <a:gd name="connsiteY100" fmla="*/ 351440 h 854070"/>
              <a:gd name="connsiteX101" fmla="*/ 604099 w 786631"/>
              <a:gd name="connsiteY101" fmla="*/ 347848 h 854070"/>
              <a:gd name="connsiteX102" fmla="*/ 633220 w 786631"/>
              <a:gd name="connsiteY102" fmla="*/ 350275 h 854070"/>
              <a:gd name="connsiteX103" fmla="*/ 625940 w 786631"/>
              <a:gd name="connsiteY103" fmla="*/ 327536 h 854070"/>
              <a:gd name="connsiteX104" fmla="*/ 663700 w 786631"/>
              <a:gd name="connsiteY104" fmla="*/ 343092 h 854070"/>
              <a:gd name="connsiteX105" fmla="*/ 660060 w 786631"/>
              <a:gd name="connsiteY105" fmla="*/ 323945 h 854070"/>
              <a:gd name="connsiteX106" fmla="*/ 632031 w 786631"/>
              <a:gd name="connsiteY106" fmla="*/ 303584 h 854070"/>
              <a:gd name="connsiteX107" fmla="*/ 647878 w 786631"/>
              <a:gd name="connsiteY107" fmla="*/ 291596 h 854070"/>
              <a:gd name="connsiteX108" fmla="*/ 620092 w 786631"/>
              <a:gd name="connsiteY108" fmla="*/ 271066 h 854070"/>
              <a:gd name="connsiteX109" fmla="*/ 672485 w 786631"/>
              <a:gd name="connsiteY109" fmla="*/ 286646 h 854070"/>
              <a:gd name="connsiteX110" fmla="*/ 667632 w 786631"/>
              <a:gd name="connsiteY110" fmla="*/ 317781 h 854070"/>
              <a:gd name="connsiteX111" fmla="*/ 672485 w 786631"/>
              <a:gd name="connsiteY111" fmla="*/ 323775 h 854070"/>
              <a:gd name="connsiteX112" fmla="*/ 690759 w 786631"/>
              <a:gd name="connsiteY112" fmla="*/ 307006 h 854070"/>
              <a:gd name="connsiteX113" fmla="*/ 707746 w 786631"/>
              <a:gd name="connsiteY113" fmla="*/ 321372 h 854070"/>
              <a:gd name="connsiteX114" fmla="*/ 704106 w 786631"/>
              <a:gd name="connsiteY114" fmla="*/ 357288 h 854070"/>
              <a:gd name="connsiteX115" fmla="*/ 728373 w 786631"/>
              <a:gd name="connsiteY115" fmla="*/ 345324 h 854070"/>
              <a:gd name="connsiteX116" fmla="*/ 759921 w 786631"/>
              <a:gd name="connsiteY116" fmla="*/ 370466 h 854070"/>
              <a:gd name="connsiteX117" fmla="*/ 786615 w 786631"/>
              <a:gd name="connsiteY117" fmla="*/ 359691 h 854070"/>
              <a:gd name="connsiteX118" fmla="*/ 227783 w 786631"/>
              <a:gd name="connsiteY118" fmla="*/ 552569 h 854070"/>
              <a:gd name="connsiteX119" fmla="*/ 204656 w 786631"/>
              <a:gd name="connsiteY119" fmla="*/ 546575 h 854070"/>
              <a:gd name="connsiteX120" fmla="*/ 200991 w 786631"/>
              <a:gd name="connsiteY120" fmla="*/ 553855 h 854070"/>
              <a:gd name="connsiteX121" fmla="*/ 210698 w 786631"/>
              <a:gd name="connsiteY121" fmla="*/ 563441 h 854070"/>
              <a:gd name="connsiteX122" fmla="*/ 214339 w 786631"/>
              <a:gd name="connsiteY122" fmla="*/ 593387 h 854070"/>
              <a:gd name="connsiteX123" fmla="*/ 186334 w 786631"/>
              <a:gd name="connsiteY123" fmla="*/ 607753 h 854070"/>
              <a:gd name="connsiteX124" fmla="*/ 181480 w 786631"/>
              <a:gd name="connsiteY124" fmla="*/ 604162 h 854070"/>
              <a:gd name="connsiteX125" fmla="*/ 187571 w 786631"/>
              <a:gd name="connsiteY125" fmla="*/ 595765 h 854070"/>
              <a:gd name="connsiteX126" fmla="*/ 148598 w 786631"/>
              <a:gd name="connsiteY126" fmla="*/ 563441 h 854070"/>
              <a:gd name="connsiteX127" fmla="*/ 135202 w 786631"/>
              <a:gd name="connsiteY127" fmla="*/ 534490 h 854070"/>
              <a:gd name="connsiteX128" fmla="*/ 138842 w 786631"/>
              <a:gd name="connsiteY128" fmla="*/ 530898 h 854070"/>
              <a:gd name="connsiteX129" fmla="*/ 158256 w 786631"/>
              <a:gd name="connsiteY129" fmla="*/ 541673 h 854070"/>
              <a:gd name="connsiteX130" fmla="*/ 171676 w 786631"/>
              <a:gd name="connsiteY130" fmla="*/ 530898 h 854070"/>
              <a:gd name="connsiteX131" fmla="*/ 178957 w 786631"/>
              <a:gd name="connsiteY131" fmla="*/ 517721 h 854070"/>
              <a:gd name="connsiteX132" fmla="*/ 231326 w 786631"/>
              <a:gd name="connsiteY132" fmla="*/ 540484 h 854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</a:cxnLst>
            <a:rect l="l" t="t" r="r" b="b"/>
            <a:pathLst>
              <a:path w="786631" h="854070">
                <a:moveTo>
                  <a:pt x="771157" y="330910"/>
                </a:moveTo>
                <a:lnTo>
                  <a:pt x="743152" y="329696"/>
                </a:lnTo>
                <a:lnTo>
                  <a:pt x="782126" y="306958"/>
                </a:lnTo>
                <a:lnTo>
                  <a:pt x="769992" y="267426"/>
                </a:lnTo>
                <a:lnTo>
                  <a:pt x="773656" y="227918"/>
                </a:lnTo>
                <a:lnTo>
                  <a:pt x="751816" y="209960"/>
                </a:lnTo>
                <a:lnTo>
                  <a:pt x="759096" y="151281"/>
                </a:lnTo>
                <a:lnTo>
                  <a:pt x="729975" y="97383"/>
                </a:lnTo>
                <a:lnTo>
                  <a:pt x="765284" y="25527"/>
                </a:lnTo>
                <a:lnTo>
                  <a:pt x="681221" y="45888"/>
                </a:lnTo>
                <a:lnTo>
                  <a:pt x="662948" y="386"/>
                </a:lnTo>
                <a:lnTo>
                  <a:pt x="483854" y="147690"/>
                </a:lnTo>
                <a:lnTo>
                  <a:pt x="472666" y="178849"/>
                </a:lnTo>
                <a:lnTo>
                  <a:pt x="437333" y="209985"/>
                </a:lnTo>
                <a:lnTo>
                  <a:pt x="416633" y="211174"/>
                </a:lnTo>
                <a:lnTo>
                  <a:pt x="354484" y="267450"/>
                </a:lnTo>
                <a:lnTo>
                  <a:pt x="331356" y="309384"/>
                </a:lnTo>
                <a:lnTo>
                  <a:pt x="283841" y="320159"/>
                </a:lnTo>
                <a:lnTo>
                  <a:pt x="316723" y="365709"/>
                </a:lnTo>
                <a:lnTo>
                  <a:pt x="299736" y="419583"/>
                </a:lnTo>
                <a:lnTo>
                  <a:pt x="283889" y="390850"/>
                </a:lnTo>
                <a:lnTo>
                  <a:pt x="253434" y="388424"/>
                </a:lnTo>
                <a:lnTo>
                  <a:pt x="235160" y="406406"/>
                </a:lnTo>
                <a:lnTo>
                  <a:pt x="208345" y="371679"/>
                </a:lnTo>
                <a:lnTo>
                  <a:pt x="174370" y="405193"/>
                </a:lnTo>
                <a:lnTo>
                  <a:pt x="120739" y="402766"/>
                </a:lnTo>
                <a:lnTo>
                  <a:pt x="139036" y="424315"/>
                </a:lnTo>
                <a:lnTo>
                  <a:pt x="103654" y="450646"/>
                </a:lnTo>
                <a:lnTo>
                  <a:pt x="120642" y="500928"/>
                </a:lnTo>
                <a:lnTo>
                  <a:pt x="96374" y="503355"/>
                </a:lnTo>
                <a:lnTo>
                  <a:pt x="73223" y="486586"/>
                </a:lnTo>
                <a:lnTo>
                  <a:pt x="61089" y="489012"/>
                </a:lnTo>
                <a:lnTo>
                  <a:pt x="82930" y="515343"/>
                </a:lnTo>
                <a:lnTo>
                  <a:pt x="90210" y="518934"/>
                </a:lnTo>
                <a:lnTo>
                  <a:pt x="86546" y="554875"/>
                </a:lnTo>
                <a:lnTo>
                  <a:pt x="78028" y="559728"/>
                </a:lnTo>
                <a:lnTo>
                  <a:pt x="71864" y="550142"/>
                </a:lnTo>
                <a:lnTo>
                  <a:pt x="52450" y="548953"/>
                </a:lnTo>
                <a:lnTo>
                  <a:pt x="46359" y="560917"/>
                </a:lnTo>
                <a:lnTo>
                  <a:pt x="62181" y="562131"/>
                </a:lnTo>
                <a:lnTo>
                  <a:pt x="74315" y="581278"/>
                </a:lnTo>
                <a:lnTo>
                  <a:pt x="70675" y="595644"/>
                </a:lnTo>
                <a:lnTo>
                  <a:pt x="59706" y="594455"/>
                </a:lnTo>
                <a:lnTo>
                  <a:pt x="58493" y="583680"/>
                </a:lnTo>
                <a:lnTo>
                  <a:pt x="29250" y="583680"/>
                </a:lnTo>
                <a:lnTo>
                  <a:pt x="28037" y="599260"/>
                </a:lnTo>
                <a:lnTo>
                  <a:pt x="-16" y="617218"/>
                </a:lnTo>
                <a:lnTo>
                  <a:pt x="23159" y="647140"/>
                </a:lnTo>
                <a:lnTo>
                  <a:pt x="6172" y="665122"/>
                </a:lnTo>
                <a:lnTo>
                  <a:pt x="24445" y="671092"/>
                </a:lnTo>
                <a:lnTo>
                  <a:pt x="34152" y="665122"/>
                </a:lnTo>
                <a:lnTo>
                  <a:pt x="45121" y="677086"/>
                </a:lnTo>
                <a:lnTo>
                  <a:pt x="37841" y="726179"/>
                </a:lnTo>
                <a:lnTo>
                  <a:pt x="19567" y="735886"/>
                </a:lnTo>
                <a:lnTo>
                  <a:pt x="52474" y="763430"/>
                </a:lnTo>
                <a:lnTo>
                  <a:pt x="90234" y="764619"/>
                </a:lnTo>
                <a:lnTo>
                  <a:pt x="92661" y="783790"/>
                </a:lnTo>
                <a:lnTo>
                  <a:pt x="86570" y="789784"/>
                </a:lnTo>
                <a:lnTo>
                  <a:pt x="107270" y="805340"/>
                </a:lnTo>
                <a:lnTo>
                  <a:pt x="137750" y="786193"/>
                </a:lnTo>
                <a:lnTo>
                  <a:pt x="184028" y="822108"/>
                </a:lnTo>
                <a:lnTo>
                  <a:pt x="202302" y="854457"/>
                </a:lnTo>
                <a:lnTo>
                  <a:pt x="240062" y="840066"/>
                </a:lnTo>
                <a:lnTo>
                  <a:pt x="283938" y="847347"/>
                </a:lnTo>
                <a:lnTo>
                  <a:pt x="287602" y="828199"/>
                </a:lnTo>
                <a:lnTo>
                  <a:pt x="311870" y="853341"/>
                </a:lnTo>
                <a:lnTo>
                  <a:pt x="384964" y="842566"/>
                </a:lnTo>
                <a:lnTo>
                  <a:pt x="381324" y="810242"/>
                </a:lnTo>
                <a:lnTo>
                  <a:pt x="399597" y="786290"/>
                </a:lnTo>
                <a:lnTo>
                  <a:pt x="389890" y="777893"/>
                </a:lnTo>
                <a:lnTo>
                  <a:pt x="382609" y="789881"/>
                </a:lnTo>
                <a:lnTo>
                  <a:pt x="337521" y="776704"/>
                </a:lnTo>
                <a:lnTo>
                  <a:pt x="309491" y="774277"/>
                </a:lnTo>
                <a:lnTo>
                  <a:pt x="318034" y="738361"/>
                </a:lnTo>
                <a:lnTo>
                  <a:pt x="297309" y="727586"/>
                </a:lnTo>
                <a:lnTo>
                  <a:pt x="295999" y="726834"/>
                </a:lnTo>
                <a:lnTo>
                  <a:pt x="276852" y="753892"/>
                </a:lnTo>
                <a:lnTo>
                  <a:pt x="248823" y="735935"/>
                </a:lnTo>
                <a:lnTo>
                  <a:pt x="245159" y="733508"/>
                </a:lnTo>
                <a:lnTo>
                  <a:pt x="252439" y="727514"/>
                </a:lnTo>
                <a:lnTo>
                  <a:pt x="249187" y="716884"/>
                </a:lnTo>
                <a:lnTo>
                  <a:pt x="227103" y="720961"/>
                </a:lnTo>
                <a:lnTo>
                  <a:pt x="226327" y="657356"/>
                </a:lnTo>
                <a:lnTo>
                  <a:pt x="267873" y="622775"/>
                </a:lnTo>
                <a:lnTo>
                  <a:pt x="281705" y="558393"/>
                </a:lnTo>
                <a:lnTo>
                  <a:pt x="333832" y="557665"/>
                </a:lnTo>
                <a:lnTo>
                  <a:pt x="353246" y="509130"/>
                </a:lnTo>
                <a:lnTo>
                  <a:pt x="374771" y="509882"/>
                </a:lnTo>
                <a:lnTo>
                  <a:pt x="383920" y="487823"/>
                </a:lnTo>
                <a:lnTo>
                  <a:pt x="416123" y="485397"/>
                </a:lnTo>
                <a:lnTo>
                  <a:pt x="417846" y="507237"/>
                </a:lnTo>
                <a:lnTo>
                  <a:pt x="450753" y="483285"/>
                </a:lnTo>
                <a:lnTo>
                  <a:pt x="458033" y="510829"/>
                </a:lnTo>
                <a:lnTo>
                  <a:pt x="493366" y="491658"/>
                </a:lnTo>
                <a:lnTo>
                  <a:pt x="489702" y="438973"/>
                </a:lnTo>
                <a:lnTo>
                  <a:pt x="439760" y="429266"/>
                </a:lnTo>
                <a:lnTo>
                  <a:pt x="444613" y="386167"/>
                </a:lnTo>
                <a:lnTo>
                  <a:pt x="564009" y="420894"/>
                </a:lnTo>
                <a:lnTo>
                  <a:pt x="596892" y="377770"/>
                </a:lnTo>
                <a:lnTo>
                  <a:pt x="615190" y="378983"/>
                </a:lnTo>
                <a:lnTo>
                  <a:pt x="582258" y="351440"/>
                </a:lnTo>
                <a:lnTo>
                  <a:pt x="604099" y="347848"/>
                </a:lnTo>
                <a:lnTo>
                  <a:pt x="633220" y="350275"/>
                </a:lnTo>
                <a:lnTo>
                  <a:pt x="625940" y="327536"/>
                </a:lnTo>
                <a:lnTo>
                  <a:pt x="663700" y="343092"/>
                </a:lnTo>
                <a:lnTo>
                  <a:pt x="660060" y="323945"/>
                </a:lnTo>
                <a:lnTo>
                  <a:pt x="632031" y="303584"/>
                </a:lnTo>
                <a:lnTo>
                  <a:pt x="647878" y="291596"/>
                </a:lnTo>
                <a:lnTo>
                  <a:pt x="620092" y="271066"/>
                </a:lnTo>
                <a:lnTo>
                  <a:pt x="672485" y="286646"/>
                </a:lnTo>
                <a:lnTo>
                  <a:pt x="667632" y="317781"/>
                </a:lnTo>
                <a:lnTo>
                  <a:pt x="672485" y="323775"/>
                </a:lnTo>
                <a:lnTo>
                  <a:pt x="690759" y="307006"/>
                </a:lnTo>
                <a:lnTo>
                  <a:pt x="707746" y="321372"/>
                </a:lnTo>
                <a:lnTo>
                  <a:pt x="704106" y="357288"/>
                </a:lnTo>
                <a:lnTo>
                  <a:pt x="728373" y="345324"/>
                </a:lnTo>
                <a:lnTo>
                  <a:pt x="759921" y="370466"/>
                </a:lnTo>
                <a:lnTo>
                  <a:pt x="786615" y="359691"/>
                </a:lnTo>
                <a:close/>
                <a:moveTo>
                  <a:pt x="227783" y="552569"/>
                </a:moveTo>
                <a:lnTo>
                  <a:pt x="204656" y="546575"/>
                </a:lnTo>
                <a:lnTo>
                  <a:pt x="200991" y="553855"/>
                </a:lnTo>
                <a:lnTo>
                  <a:pt x="210698" y="563441"/>
                </a:lnTo>
                <a:lnTo>
                  <a:pt x="214339" y="593387"/>
                </a:lnTo>
                <a:lnTo>
                  <a:pt x="186334" y="607753"/>
                </a:lnTo>
                <a:lnTo>
                  <a:pt x="181480" y="604162"/>
                </a:lnTo>
                <a:lnTo>
                  <a:pt x="187571" y="595765"/>
                </a:lnTo>
                <a:lnTo>
                  <a:pt x="148598" y="563441"/>
                </a:lnTo>
                <a:lnTo>
                  <a:pt x="135202" y="534490"/>
                </a:lnTo>
                <a:lnTo>
                  <a:pt x="138842" y="530898"/>
                </a:lnTo>
                <a:lnTo>
                  <a:pt x="158256" y="541673"/>
                </a:lnTo>
                <a:lnTo>
                  <a:pt x="171676" y="530898"/>
                </a:lnTo>
                <a:lnTo>
                  <a:pt x="178957" y="517721"/>
                </a:lnTo>
                <a:lnTo>
                  <a:pt x="231326" y="540484"/>
                </a:lnTo>
                <a:close/>
              </a:path>
            </a:pathLst>
          </a:custGeom>
          <a:gradFill>
            <a:gsLst>
              <a:gs pos="33000">
                <a:srgbClr val="EC9C8B">
                  <a:alpha val="91000"/>
                </a:srgbClr>
              </a:gs>
              <a:gs pos="74000">
                <a:srgbClr val="FDE178">
                  <a:alpha val="40000"/>
                </a:srgbClr>
              </a:gs>
            </a:gsLst>
            <a:lin ang="5400000" scaled="1"/>
          </a:gradFill>
          <a:ln w="6350" cap="flat">
            <a:solidFill>
              <a:schemeClr val="bg1">
                <a:lumMod val="5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ru-RU">
              <a:solidFill>
                <a:srgbClr val="E8D1AE"/>
              </a:solidFill>
            </a:endParaRPr>
          </a:p>
        </p:txBody>
      </p:sp>
      <p:sp>
        <p:nvSpPr>
          <p:cNvPr id="9" name="Шатура">
            <a:extLst>
              <a:ext uri="{FF2B5EF4-FFF2-40B4-BE49-F238E27FC236}">
                <a16:creationId xmlns:a16="http://schemas.microsoft.com/office/drawing/2014/main" xmlns="" id="{06FD06F7-E2EE-480D-9788-BDD6A1B47159}"/>
              </a:ext>
            </a:extLst>
          </p:cNvPr>
          <p:cNvSpPr/>
          <p:nvPr/>
        </p:nvSpPr>
        <p:spPr>
          <a:xfrm>
            <a:off x="8587739" y="3033827"/>
            <a:ext cx="1090108" cy="1827327"/>
          </a:xfrm>
          <a:custGeom>
            <a:avLst/>
            <a:gdLst>
              <a:gd name="connsiteX0" fmla="*/ 1016040 w 1050176"/>
              <a:gd name="connsiteY0" fmla="*/ 1066191 h 1760389"/>
              <a:gd name="connsiteX1" fmla="*/ 1050136 w 1050176"/>
              <a:gd name="connsiteY1" fmla="*/ 1039837 h 1760389"/>
              <a:gd name="connsiteX2" fmla="*/ 1018467 w 1050176"/>
              <a:gd name="connsiteY2" fmla="*/ 932064 h 1760389"/>
              <a:gd name="connsiteX3" fmla="*/ 980707 w 1050176"/>
              <a:gd name="connsiteY3" fmla="*/ 890130 h 1760389"/>
              <a:gd name="connsiteX4" fmla="*/ 991676 w 1050176"/>
              <a:gd name="connsiteY4" fmla="*/ 797914 h 1760389"/>
              <a:gd name="connsiteX5" fmla="*/ 1040405 w 1050176"/>
              <a:gd name="connsiteY5" fmla="*/ 806310 h 1760389"/>
              <a:gd name="connsiteX6" fmla="*/ 1042832 w 1050176"/>
              <a:gd name="connsiteY6" fmla="*/ 721374 h 1760389"/>
              <a:gd name="connsiteX7" fmla="*/ 1042832 w 1050176"/>
              <a:gd name="connsiteY7" fmla="*/ 720185 h 1760389"/>
              <a:gd name="connsiteX8" fmla="*/ 1013711 w 1050176"/>
              <a:gd name="connsiteY8" fmla="*/ 709410 h 1760389"/>
              <a:gd name="connsiteX9" fmla="*/ 1006430 w 1050176"/>
              <a:gd name="connsiteY9" fmla="*/ 662695 h 1760389"/>
              <a:gd name="connsiteX10" fmla="*/ 867475 w 1050176"/>
              <a:gd name="connsiteY10" fmla="*/ 668592 h 1760389"/>
              <a:gd name="connsiteX11" fmla="*/ 862621 w 1050176"/>
              <a:gd name="connsiteY11" fmla="*/ 545240 h 1760389"/>
              <a:gd name="connsiteX12" fmla="*/ 873590 w 1050176"/>
              <a:gd name="connsiteY12" fmla="*/ 548856 h 1760389"/>
              <a:gd name="connsiteX13" fmla="*/ 896717 w 1050176"/>
              <a:gd name="connsiteY13" fmla="*/ 557228 h 1760389"/>
              <a:gd name="connsiteX14" fmla="*/ 911278 w 1050176"/>
              <a:gd name="connsiteY14" fmla="*/ 500952 h 1760389"/>
              <a:gd name="connsiteX15" fmla="*/ 857768 w 1050176"/>
              <a:gd name="connsiteY15" fmla="*/ 436279 h 1760389"/>
              <a:gd name="connsiteX16" fmla="*/ 871163 w 1050176"/>
              <a:gd name="connsiteY16" fmla="*/ 393180 h 1760389"/>
              <a:gd name="connsiteX17" fmla="*/ 824861 w 1050176"/>
              <a:gd name="connsiteY17" fmla="*/ 330885 h 1760389"/>
              <a:gd name="connsiteX18" fmla="*/ 801709 w 1050176"/>
              <a:gd name="connsiteY18" fmla="*/ 328459 h 1760389"/>
              <a:gd name="connsiteX19" fmla="*/ 750554 w 1050176"/>
              <a:gd name="connsiteY19" fmla="*/ 253011 h 1760389"/>
              <a:gd name="connsiteX20" fmla="*/ 726165 w 1050176"/>
              <a:gd name="connsiteY20" fmla="*/ 260291 h 1760389"/>
              <a:gd name="connsiteX21" fmla="*/ 665277 w 1050176"/>
              <a:gd name="connsiteY21" fmla="*/ 171690 h 1760389"/>
              <a:gd name="connsiteX22" fmla="*/ 696947 w 1050176"/>
              <a:gd name="connsiteY22" fmla="*/ 87846 h 1760389"/>
              <a:gd name="connsiteX23" fmla="*/ 671369 w 1050176"/>
              <a:gd name="connsiteY23" fmla="*/ 18392 h 1760389"/>
              <a:gd name="connsiteX24" fmla="*/ 573838 w 1050176"/>
              <a:gd name="connsiteY24" fmla="*/ 9972 h 1760389"/>
              <a:gd name="connsiteX25" fmla="*/ 551997 w 1050176"/>
              <a:gd name="connsiteY25" fmla="*/ 33899 h 1760389"/>
              <a:gd name="connsiteX26" fmla="*/ 550784 w 1050176"/>
              <a:gd name="connsiteY26" fmla="*/ 1575 h 1760389"/>
              <a:gd name="connsiteX27" fmla="*/ 481330 w 1050176"/>
              <a:gd name="connsiteY27" fmla="*/ 386 h 1760389"/>
              <a:gd name="connsiteX28" fmla="*/ 457062 w 1050176"/>
              <a:gd name="connsiteY28" fmla="*/ 60254 h 1760389"/>
              <a:gd name="connsiteX29" fmla="*/ 437648 w 1050176"/>
              <a:gd name="connsiteY29" fmla="*/ 62681 h 1760389"/>
              <a:gd name="connsiteX30" fmla="*/ 442502 w 1050176"/>
              <a:gd name="connsiteY30" fmla="*/ 112963 h 1760389"/>
              <a:gd name="connsiteX31" fmla="*/ 396224 w 1050176"/>
              <a:gd name="connsiteY31" fmla="*/ 117817 h 1760389"/>
              <a:gd name="connsiteX32" fmla="*/ 364530 w 1050176"/>
              <a:gd name="connsiteY32" fmla="*/ 80687 h 1760389"/>
              <a:gd name="connsiteX33" fmla="*/ 309322 w 1050176"/>
              <a:gd name="connsiteY33" fmla="*/ 109347 h 1760389"/>
              <a:gd name="connsiteX34" fmla="*/ 221619 w 1050176"/>
              <a:gd name="connsiteY34" fmla="*/ 112939 h 1760389"/>
              <a:gd name="connsiteX35" fmla="*/ 222833 w 1050176"/>
              <a:gd name="connsiteY35" fmla="*/ 206344 h 1760389"/>
              <a:gd name="connsiteX36" fmla="*/ 181408 w 1050176"/>
              <a:gd name="connsiteY36" fmla="*/ 206344 h 1760389"/>
              <a:gd name="connsiteX37" fmla="*/ 225259 w 1050176"/>
              <a:gd name="connsiteY37" fmla="*/ 285384 h 1760389"/>
              <a:gd name="connsiteX38" fmla="*/ 143720 w 1050176"/>
              <a:gd name="connsiteY38" fmla="*/ 402863 h 1760389"/>
              <a:gd name="connsiteX39" fmla="*/ 98655 w 1050176"/>
              <a:gd name="connsiteY39" fmla="*/ 505830 h 1760389"/>
              <a:gd name="connsiteX40" fmla="*/ 132775 w 1050176"/>
              <a:gd name="connsiteY40" fmla="*/ 516629 h 1760389"/>
              <a:gd name="connsiteX41" fmla="*/ 60895 w 1050176"/>
              <a:gd name="connsiteY41" fmla="*/ 575162 h 1760389"/>
              <a:gd name="connsiteX42" fmla="*/ -16 w 1050176"/>
              <a:gd name="connsiteY42" fmla="*/ 567882 h 1760389"/>
              <a:gd name="connsiteX43" fmla="*/ 24251 w 1050176"/>
              <a:gd name="connsiteY43" fmla="*/ 656507 h 1760389"/>
              <a:gd name="connsiteX44" fmla="*/ 43665 w 1050176"/>
              <a:gd name="connsiteY44" fmla="*/ 667282 h 1760389"/>
              <a:gd name="connsiteX45" fmla="*/ 31531 w 1050176"/>
              <a:gd name="connsiteY45" fmla="*/ 712783 h 1760389"/>
              <a:gd name="connsiteX46" fmla="*/ 52256 w 1050176"/>
              <a:gd name="connsiteY46" fmla="*/ 734333 h 1760389"/>
              <a:gd name="connsiteX47" fmla="*/ 314175 w 1050176"/>
              <a:gd name="connsiteY47" fmla="*/ 737949 h 1760389"/>
              <a:gd name="connsiteX48" fmla="*/ 292334 w 1050176"/>
              <a:gd name="connsiteY48" fmla="*/ 752315 h 1760389"/>
              <a:gd name="connsiteX49" fmla="*/ 302041 w 1050176"/>
              <a:gd name="connsiteY49" fmla="*/ 802597 h 1760389"/>
              <a:gd name="connsiteX50" fmla="*/ 336162 w 1050176"/>
              <a:gd name="connsiteY50" fmla="*/ 827763 h 1760389"/>
              <a:gd name="connsiteX51" fmla="*/ 334924 w 1050176"/>
              <a:gd name="connsiteY51" fmla="*/ 891198 h 1760389"/>
              <a:gd name="connsiteX52" fmla="*/ 289859 w 1050176"/>
              <a:gd name="connsiteY52" fmla="*/ 892436 h 1760389"/>
              <a:gd name="connsiteX53" fmla="*/ 291097 w 1050176"/>
              <a:gd name="connsiteY53" fmla="*/ 929541 h 1760389"/>
              <a:gd name="connsiteX54" fmla="*/ 244770 w 1050176"/>
              <a:gd name="connsiteY54" fmla="*/ 934394 h 1760389"/>
              <a:gd name="connsiteX55" fmla="*/ 253312 w 1050176"/>
              <a:gd name="connsiteY55" fmla="*/ 991884 h 1760389"/>
              <a:gd name="connsiteX56" fmla="*/ 220406 w 1050176"/>
              <a:gd name="connsiteY56" fmla="*/ 997878 h 1760389"/>
              <a:gd name="connsiteX57" fmla="*/ 233825 w 1050176"/>
              <a:gd name="connsiteY57" fmla="*/ 1026635 h 1760389"/>
              <a:gd name="connsiteX58" fmla="*/ 182645 w 1050176"/>
              <a:gd name="connsiteY58" fmla="*/ 1072112 h 1760389"/>
              <a:gd name="connsiteX59" fmla="*/ 158378 w 1050176"/>
              <a:gd name="connsiteY59" fmla="*/ 1073302 h 1760389"/>
              <a:gd name="connsiteX60" fmla="*/ 158378 w 1050176"/>
              <a:gd name="connsiteY60" fmla="*/ 1154743 h 1760389"/>
              <a:gd name="connsiteX61" fmla="*/ 176627 w 1050176"/>
              <a:gd name="connsiteY61" fmla="*/ 1177506 h 1760389"/>
              <a:gd name="connsiteX62" fmla="*/ 147385 w 1050176"/>
              <a:gd name="connsiteY62" fmla="*/ 1205050 h 1760389"/>
              <a:gd name="connsiteX63" fmla="*/ 169225 w 1050176"/>
              <a:gd name="connsiteY63" fmla="*/ 1243368 h 1760389"/>
              <a:gd name="connsiteX64" fmla="*/ 245959 w 1050176"/>
              <a:gd name="connsiteY64" fmla="*/ 1239777 h 1760389"/>
              <a:gd name="connsiteX65" fmla="*/ 249623 w 1050176"/>
              <a:gd name="connsiteY65" fmla="*/ 1278095 h 1760389"/>
              <a:gd name="connsiteX66" fmla="*/ 286195 w 1050176"/>
              <a:gd name="connsiteY66" fmla="*/ 1292461 h 1760389"/>
              <a:gd name="connsiteX67" fmla="*/ 306895 w 1050176"/>
              <a:gd name="connsiteY67" fmla="*/ 1279309 h 1760389"/>
              <a:gd name="connsiteX68" fmla="*/ 379989 w 1050176"/>
              <a:gd name="connsiteY68" fmla="*/ 1274455 h 1760389"/>
              <a:gd name="connsiteX69" fmla="*/ 416535 w 1050176"/>
              <a:gd name="connsiteY69" fmla="*/ 1373952 h 1760389"/>
              <a:gd name="connsiteX70" fmla="*/ 440803 w 1050176"/>
              <a:gd name="connsiteY70" fmla="*/ 1387129 h 1760389"/>
              <a:gd name="connsiteX71" fmla="*/ 437163 w 1050176"/>
              <a:gd name="connsiteY71" fmla="*/ 1415862 h 1760389"/>
              <a:gd name="connsiteX72" fmla="*/ 495623 w 1050176"/>
              <a:gd name="connsiteY72" fmla="*/ 1458985 h 1760389"/>
              <a:gd name="connsiteX73" fmla="*/ 462935 w 1050176"/>
              <a:gd name="connsiteY73" fmla="*/ 1499755 h 1760389"/>
              <a:gd name="connsiteX74" fmla="*/ 432479 w 1050176"/>
              <a:gd name="connsiteY74" fmla="*/ 1562025 h 1760389"/>
              <a:gd name="connsiteX75" fmla="*/ 453180 w 1050176"/>
              <a:gd name="connsiteY75" fmla="*/ 1612307 h 1760389"/>
              <a:gd name="connsiteX76" fmla="*/ 409328 w 1050176"/>
              <a:gd name="connsiteY76" fmla="*/ 1644656 h 1760389"/>
              <a:gd name="connsiteX77" fmla="*/ 385061 w 1050176"/>
              <a:gd name="connsiteY77" fmla="*/ 1639802 h 1760389"/>
              <a:gd name="connsiteX78" fmla="*/ 354605 w 1050176"/>
              <a:gd name="connsiteY78" fmla="*/ 1716464 h 1760389"/>
              <a:gd name="connsiteX79" fmla="*/ 393603 w 1050176"/>
              <a:gd name="connsiteY79" fmla="*/ 1720055 h 1760389"/>
              <a:gd name="connsiteX80" fmla="*/ 419181 w 1050176"/>
              <a:gd name="connsiteY80" fmla="*/ 1760776 h 1760389"/>
              <a:gd name="connsiteX81" fmla="*/ 517852 w 1050176"/>
              <a:gd name="connsiteY81" fmla="*/ 1758349 h 1760389"/>
              <a:gd name="connsiteX82" fmla="*/ 512999 w 1050176"/>
              <a:gd name="connsiteY82" fmla="*/ 1704451 h 1760389"/>
              <a:gd name="connsiteX83" fmla="*/ 572673 w 1050176"/>
              <a:gd name="connsiteY83" fmla="*/ 1757136 h 1760389"/>
              <a:gd name="connsiteX84" fmla="*/ 639699 w 1050176"/>
              <a:gd name="connsiteY84" fmla="*/ 1530817 h 1760389"/>
              <a:gd name="connsiteX85" fmla="*/ 605555 w 1050176"/>
              <a:gd name="connsiteY85" fmla="*/ 1524823 h 1760389"/>
              <a:gd name="connsiteX86" fmla="*/ 592160 w 1050176"/>
              <a:gd name="connsiteY86" fmla="*/ 1502084 h 1760389"/>
              <a:gd name="connsiteX87" fmla="*/ 580026 w 1050176"/>
              <a:gd name="connsiteY87" fmla="*/ 1479345 h 1760389"/>
              <a:gd name="connsiteX88" fmla="*/ 510596 w 1050176"/>
              <a:gd name="connsiteY88" fmla="*/ 1529628 h 1760389"/>
              <a:gd name="connsiteX89" fmla="*/ 469172 w 1050176"/>
              <a:gd name="connsiteY89" fmla="*/ 1529628 h 1760389"/>
              <a:gd name="connsiteX90" fmla="*/ 555661 w 1050176"/>
              <a:gd name="connsiteY90" fmla="*/ 1370336 h 1760389"/>
              <a:gd name="connsiteX91" fmla="*/ 558088 w 1050176"/>
              <a:gd name="connsiteY91" fmla="*/ 1366768 h 1760389"/>
              <a:gd name="connsiteX92" fmla="*/ 740823 w 1050176"/>
              <a:gd name="connsiteY92" fmla="*/ 1321243 h 1760389"/>
              <a:gd name="connsiteX93" fmla="*/ 795643 w 1050176"/>
              <a:gd name="connsiteY93" fmla="*/ 1338012 h 1760389"/>
              <a:gd name="connsiteX94" fmla="*/ 869974 w 1050176"/>
              <a:gd name="connsiteY94" fmla="*/ 1253075 h 1760389"/>
              <a:gd name="connsiteX95" fmla="*/ 993010 w 1050176"/>
              <a:gd name="connsiteY95" fmla="*/ 1209976 h 1760389"/>
              <a:gd name="connsiteX96" fmla="*/ 1023466 w 1050176"/>
              <a:gd name="connsiteY96" fmla="*/ 1120186 h 1760389"/>
              <a:gd name="connsiteX97" fmla="*/ 1050161 w 1050176"/>
              <a:gd name="connsiteY97" fmla="*/ 1107033 h 1760389"/>
              <a:gd name="connsiteX98" fmla="*/ 1048947 w 1050176"/>
              <a:gd name="connsiteY98" fmla="*/ 1104607 h 1760389"/>
              <a:gd name="connsiteX99" fmla="*/ 699276 w 1050176"/>
              <a:gd name="connsiteY99" fmla="*/ 412351 h 1760389"/>
              <a:gd name="connsiteX100" fmla="*/ 654212 w 1050176"/>
              <a:gd name="connsiteY100" fmla="*/ 407498 h 1760389"/>
              <a:gd name="connsiteX101" fmla="*/ 634798 w 1050176"/>
              <a:gd name="connsiteY101" fmla="*/ 438609 h 1760389"/>
              <a:gd name="connsiteX102" fmla="*/ 562893 w 1050176"/>
              <a:gd name="connsiteY102" fmla="*/ 432639 h 1760389"/>
              <a:gd name="connsiteX103" fmla="*/ 562893 w 1050176"/>
              <a:gd name="connsiteY103" fmla="*/ 442346 h 1760389"/>
              <a:gd name="connsiteX104" fmla="*/ 544644 w 1050176"/>
              <a:gd name="connsiteY104" fmla="*/ 442346 h 1760389"/>
              <a:gd name="connsiteX105" fmla="*/ 538553 w 1050176"/>
              <a:gd name="connsiteY105" fmla="*/ 425577 h 1760389"/>
              <a:gd name="connsiteX106" fmla="*/ 553113 w 1050176"/>
              <a:gd name="connsiteY106" fmla="*/ 396844 h 1760389"/>
              <a:gd name="connsiteX107" fmla="*/ 593300 w 1050176"/>
              <a:gd name="connsiteY107" fmla="*/ 371679 h 1760389"/>
              <a:gd name="connsiteX108" fmla="*/ 594514 w 1050176"/>
              <a:gd name="connsiteY108" fmla="*/ 344160 h 1760389"/>
              <a:gd name="connsiteX109" fmla="*/ 613928 w 1050176"/>
              <a:gd name="connsiteY109" fmla="*/ 341733 h 1760389"/>
              <a:gd name="connsiteX110" fmla="*/ 613928 w 1050176"/>
              <a:gd name="connsiteY110" fmla="*/ 323799 h 1760389"/>
              <a:gd name="connsiteX111" fmla="*/ 649237 w 1050176"/>
              <a:gd name="connsiteY111" fmla="*/ 322586 h 1760389"/>
              <a:gd name="connsiteX112" fmla="*/ 654090 w 1050176"/>
              <a:gd name="connsiteY112" fmla="*/ 336976 h 1760389"/>
              <a:gd name="connsiteX113" fmla="*/ 671078 w 1050176"/>
              <a:gd name="connsiteY113" fmla="*/ 318994 h 1760389"/>
              <a:gd name="connsiteX114" fmla="*/ 684473 w 1050176"/>
              <a:gd name="connsiteY114" fmla="*/ 341733 h 1760389"/>
              <a:gd name="connsiteX115" fmla="*/ 710051 w 1050176"/>
              <a:gd name="connsiteY115" fmla="*/ 341733 h 1760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</a:cxnLst>
            <a:rect l="l" t="t" r="r" b="b"/>
            <a:pathLst>
              <a:path w="1050176" h="1760389">
                <a:moveTo>
                  <a:pt x="1016040" y="1066191"/>
                </a:moveTo>
                <a:lnTo>
                  <a:pt x="1050136" y="1039837"/>
                </a:lnTo>
                <a:lnTo>
                  <a:pt x="1018467" y="932064"/>
                </a:lnTo>
                <a:lnTo>
                  <a:pt x="980707" y="890130"/>
                </a:lnTo>
                <a:lnTo>
                  <a:pt x="991676" y="797914"/>
                </a:lnTo>
                <a:lnTo>
                  <a:pt x="1040405" y="806310"/>
                </a:lnTo>
                <a:lnTo>
                  <a:pt x="1042832" y="721374"/>
                </a:lnTo>
                <a:lnTo>
                  <a:pt x="1042832" y="720185"/>
                </a:lnTo>
                <a:lnTo>
                  <a:pt x="1013711" y="709410"/>
                </a:lnTo>
                <a:lnTo>
                  <a:pt x="1006430" y="662695"/>
                </a:lnTo>
                <a:lnTo>
                  <a:pt x="867475" y="668592"/>
                </a:lnTo>
                <a:lnTo>
                  <a:pt x="862621" y="545240"/>
                </a:lnTo>
                <a:lnTo>
                  <a:pt x="873590" y="548856"/>
                </a:lnTo>
                <a:lnTo>
                  <a:pt x="896717" y="557228"/>
                </a:lnTo>
                <a:lnTo>
                  <a:pt x="911278" y="500952"/>
                </a:lnTo>
                <a:lnTo>
                  <a:pt x="857768" y="436279"/>
                </a:lnTo>
                <a:lnTo>
                  <a:pt x="871163" y="393180"/>
                </a:lnTo>
                <a:lnTo>
                  <a:pt x="824861" y="330885"/>
                </a:lnTo>
                <a:lnTo>
                  <a:pt x="801709" y="328459"/>
                </a:lnTo>
                <a:lnTo>
                  <a:pt x="750554" y="253011"/>
                </a:lnTo>
                <a:lnTo>
                  <a:pt x="726165" y="260291"/>
                </a:lnTo>
                <a:lnTo>
                  <a:pt x="665277" y="171690"/>
                </a:lnTo>
                <a:lnTo>
                  <a:pt x="696947" y="87846"/>
                </a:lnTo>
                <a:lnTo>
                  <a:pt x="671369" y="18392"/>
                </a:lnTo>
                <a:lnTo>
                  <a:pt x="573838" y="9972"/>
                </a:lnTo>
                <a:lnTo>
                  <a:pt x="551997" y="33899"/>
                </a:lnTo>
                <a:lnTo>
                  <a:pt x="550784" y="1575"/>
                </a:lnTo>
                <a:lnTo>
                  <a:pt x="481330" y="386"/>
                </a:lnTo>
                <a:lnTo>
                  <a:pt x="457062" y="60254"/>
                </a:lnTo>
                <a:lnTo>
                  <a:pt x="437648" y="62681"/>
                </a:lnTo>
                <a:lnTo>
                  <a:pt x="442502" y="112963"/>
                </a:lnTo>
                <a:lnTo>
                  <a:pt x="396224" y="117817"/>
                </a:lnTo>
                <a:lnTo>
                  <a:pt x="364530" y="80687"/>
                </a:lnTo>
                <a:lnTo>
                  <a:pt x="309322" y="109347"/>
                </a:lnTo>
                <a:lnTo>
                  <a:pt x="221619" y="112939"/>
                </a:lnTo>
                <a:lnTo>
                  <a:pt x="222833" y="206344"/>
                </a:lnTo>
                <a:lnTo>
                  <a:pt x="181408" y="206344"/>
                </a:lnTo>
                <a:lnTo>
                  <a:pt x="225259" y="285384"/>
                </a:lnTo>
                <a:lnTo>
                  <a:pt x="143720" y="402863"/>
                </a:lnTo>
                <a:lnTo>
                  <a:pt x="98655" y="505830"/>
                </a:lnTo>
                <a:lnTo>
                  <a:pt x="132775" y="516629"/>
                </a:lnTo>
                <a:lnTo>
                  <a:pt x="60895" y="575162"/>
                </a:lnTo>
                <a:lnTo>
                  <a:pt x="-16" y="567882"/>
                </a:lnTo>
                <a:lnTo>
                  <a:pt x="24251" y="656507"/>
                </a:lnTo>
                <a:lnTo>
                  <a:pt x="43665" y="667282"/>
                </a:lnTo>
                <a:lnTo>
                  <a:pt x="31531" y="712783"/>
                </a:lnTo>
                <a:lnTo>
                  <a:pt x="52256" y="734333"/>
                </a:lnTo>
                <a:lnTo>
                  <a:pt x="314175" y="737949"/>
                </a:lnTo>
                <a:lnTo>
                  <a:pt x="292334" y="752315"/>
                </a:lnTo>
                <a:lnTo>
                  <a:pt x="302041" y="802597"/>
                </a:lnTo>
                <a:lnTo>
                  <a:pt x="336162" y="827763"/>
                </a:lnTo>
                <a:lnTo>
                  <a:pt x="334924" y="891198"/>
                </a:lnTo>
                <a:lnTo>
                  <a:pt x="289859" y="892436"/>
                </a:lnTo>
                <a:lnTo>
                  <a:pt x="291097" y="929541"/>
                </a:lnTo>
                <a:lnTo>
                  <a:pt x="244770" y="934394"/>
                </a:lnTo>
                <a:lnTo>
                  <a:pt x="253312" y="991884"/>
                </a:lnTo>
                <a:lnTo>
                  <a:pt x="220406" y="997878"/>
                </a:lnTo>
                <a:lnTo>
                  <a:pt x="233825" y="1026635"/>
                </a:lnTo>
                <a:lnTo>
                  <a:pt x="182645" y="1072112"/>
                </a:lnTo>
                <a:lnTo>
                  <a:pt x="158378" y="1073302"/>
                </a:lnTo>
                <a:lnTo>
                  <a:pt x="158378" y="1154743"/>
                </a:lnTo>
                <a:lnTo>
                  <a:pt x="176627" y="1177506"/>
                </a:lnTo>
                <a:lnTo>
                  <a:pt x="147385" y="1205050"/>
                </a:lnTo>
                <a:lnTo>
                  <a:pt x="169225" y="1243368"/>
                </a:lnTo>
                <a:lnTo>
                  <a:pt x="245959" y="1239777"/>
                </a:lnTo>
                <a:lnTo>
                  <a:pt x="249623" y="1278095"/>
                </a:lnTo>
                <a:lnTo>
                  <a:pt x="286195" y="1292461"/>
                </a:lnTo>
                <a:lnTo>
                  <a:pt x="306895" y="1279309"/>
                </a:lnTo>
                <a:lnTo>
                  <a:pt x="379989" y="1274455"/>
                </a:lnTo>
                <a:lnTo>
                  <a:pt x="416535" y="1373952"/>
                </a:lnTo>
                <a:lnTo>
                  <a:pt x="440803" y="1387129"/>
                </a:lnTo>
                <a:lnTo>
                  <a:pt x="437163" y="1415862"/>
                </a:lnTo>
                <a:lnTo>
                  <a:pt x="495623" y="1458985"/>
                </a:lnTo>
                <a:lnTo>
                  <a:pt x="462935" y="1499755"/>
                </a:lnTo>
                <a:lnTo>
                  <a:pt x="432479" y="1562025"/>
                </a:lnTo>
                <a:lnTo>
                  <a:pt x="453180" y="1612307"/>
                </a:lnTo>
                <a:lnTo>
                  <a:pt x="409328" y="1644656"/>
                </a:lnTo>
                <a:lnTo>
                  <a:pt x="385061" y="1639802"/>
                </a:lnTo>
                <a:lnTo>
                  <a:pt x="354605" y="1716464"/>
                </a:lnTo>
                <a:lnTo>
                  <a:pt x="393603" y="1720055"/>
                </a:lnTo>
                <a:lnTo>
                  <a:pt x="419181" y="1760776"/>
                </a:lnTo>
                <a:lnTo>
                  <a:pt x="517852" y="1758349"/>
                </a:lnTo>
                <a:lnTo>
                  <a:pt x="512999" y="1704451"/>
                </a:lnTo>
                <a:lnTo>
                  <a:pt x="572673" y="1757136"/>
                </a:lnTo>
                <a:lnTo>
                  <a:pt x="639699" y="1530817"/>
                </a:lnTo>
                <a:lnTo>
                  <a:pt x="605555" y="1524823"/>
                </a:lnTo>
                <a:lnTo>
                  <a:pt x="592160" y="1502084"/>
                </a:lnTo>
                <a:lnTo>
                  <a:pt x="580026" y="1479345"/>
                </a:lnTo>
                <a:lnTo>
                  <a:pt x="510596" y="1529628"/>
                </a:lnTo>
                <a:lnTo>
                  <a:pt x="469172" y="1529628"/>
                </a:lnTo>
                <a:lnTo>
                  <a:pt x="555661" y="1370336"/>
                </a:lnTo>
                <a:lnTo>
                  <a:pt x="558088" y="1366768"/>
                </a:lnTo>
                <a:lnTo>
                  <a:pt x="740823" y="1321243"/>
                </a:lnTo>
                <a:lnTo>
                  <a:pt x="795643" y="1338012"/>
                </a:lnTo>
                <a:lnTo>
                  <a:pt x="869974" y="1253075"/>
                </a:lnTo>
                <a:lnTo>
                  <a:pt x="993010" y="1209976"/>
                </a:lnTo>
                <a:lnTo>
                  <a:pt x="1023466" y="1120186"/>
                </a:lnTo>
                <a:lnTo>
                  <a:pt x="1050161" y="1107033"/>
                </a:lnTo>
                <a:lnTo>
                  <a:pt x="1048947" y="1104607"/>
                </a:lnTo>
                <a:close/>
                <a:moveTo>
                  <a:pt x="699276" y="412351"/>
                </a:moveTo>
                <a:lnTo>
                  <a:pt x="654212" y="407498"/>
                </a:lnTo>
                <a:lnTo>
                  <a:pt x="634798" y="438609"/>
                </a:lnTo>
                <a:lnTo>
                  <a:pt x="562893" y="432639"/>
                </a:lnTo>
                <a:lnTo>
                  <a:pt x="562893" y="442346"/>
                </a:lnTo>
                <a:lnTo>
                  <a:pt x="544644" y="442346"/>
                </a:lnTo>
                <a:lnTo>
                  <a:pt x="538553" y="425577"/>
                </a:lnTo>
                <a:lnTo>
                  <a:pt x="553113" y="396844"/>
                </a:lnTo>
                <a:lnTo>
                  <a:pt x="593300" y="371679"/>
                </a:lnTo>
                <a:lnTo>
                  <a:pt x="594514" y="344160"/>
                </a:lnTo>
                <a:lnTo>
                  <a:pt x="613928" y="341733"/>
                </a:lnTo>
                <a:lnTo>
                  <a:pt x="613928" y="323799"/>
                </a:lnTo>
                <a:lnTo>
                  <a:pt x="649237" y="322586"/>
                </a:lnTo>
                <a:lnTo>
                  <a:pt x="654090" y="336976"/>
                </a:lnTo>
                <a:lnTo>
                  <a:pt x="671078" y="318994"/>
                </a:lnTo>
                <a:lnTo>
                  <a:pt x="684473" y="341733"/>
                </a:lnTo>
                <a:lnTo>
                  <a:pt x="710051" y="341733"/>
                </a:lnTo>
                <a:close/>
              </a:path>
            </a:pathLst>
          </a:custGeom>
          <a:solidFill>
            <a:srgbClr val="EC9C8B">
              <a:alpha val="75000"/>
            </a:srgbClr>
          </a:solidFill>
          <a:ln w="6350" cap="flat">
            <a:solidFill>
              <a:schemeClr val="bg1">
                <a:lumMod val="5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ru-RU">
              <a:solidFill>
                <a:srgbClr val="E8D1AE"/>
              </a:solidFill>
            </a:endParaRPr>
          </a:p>
        </p:txBody>
      </p:sp>
      <p:sp>
        <p:nvSpPr>
          <p:cNvPr id="10" name="Шаховская">
            <a:extLst>
              <a:ext uri="{FF2B5EF4-FFF2-40B4-BE49-F238E27FC236}">
                <a16:creationId xmlns:a16="http://schemas.microsoft.com/office/drawing/2014/main" xmlns="" id="{7EA9A22F-8BF8-49D2-8E75-7547E4F1A3EE}"/>
              </a:ext>
            </a:extLst>
          </p:cNvPr>
          <p:cNvSpPr/>
          <p:nvPr/>
        </p:nvSpPr>
        <p:spPr>
          <a:xfrm>
            <a:off x="3302844" y="2158541"/>
            <a:ext cx="772661" cy="1062626"/>
          </a:xfrm>
          <a:custGeom>
            <a:avLst/>
            <a:gdLst>
              <a:gd name="connsiteX0" fmla="*/ 213174 w 744357"/>
              <a:gd name="connsiteY0" fmla="*/ 336880 h 1023700"/>
              <a:gd name="connsiteX1" fmla="*/ 243630 w 744357"/>
              <a:gd name="connsiteY1" fmla="*/ 315306 h 1023700"/>
              <a:gd name="connsiteX2" fmla="*/ 216935 w 744357"/>
              <a:gd name="connsiteY2" fmla="*/ 291354 h 1023700"/>
              <a:gd name="connsiteX3" fmla="*/ 177937 w 744357"/>
              <a:gd name="connsiteY3" fmla="*/ 297348 h 1023700"/>
              <a:gd name="connsiteX4" fmla="*/ 171846 w 744357"/>
              <a:gd name="connsiteY4" fmla="*/ 253035 h 1023700"/>
              <a:gd name="connsiteX5" fmla="*/ 212058 w 744357"/>
              <a:gd name="connsiteY5" fmla="*/ 231486 h 1023700"/>
              <a:gd name="connsiteX6" fmla="*/ 187790 w 744357"/>
              <a:gd name="connsiteY6" fmla="*/ 207534 h 1023700"/>
              <a:gd name="connsiteX7" fmla="*/ 268043 w 744357"/>
              <a:gd name="connsiteY7" fmla="*/ 139269 h 1023700"/>
              <a:gd name="connsiteX8" fmla="*/ 251055 w 744357"/>
              <a:gd name="connsiteY8" fmla="*/ 124927 h 1023700"/>
              <a:gd name="connsiteX9" fmla="*/ 269329 w 744357"/>
              <a:gd name="connsiteY9" fmla="*/ 100975 h 1023700"/>
              <a:gd name="connsiteX10" fmla="*/ 221813 w 744357"/>
              <a:gd name="connsiteY10" fmla="*/ 77023 h 1023700"/>
              <a:gd name="connsiteX11" fmla="*/ 210868 w 744357"/>
              <a:gd name="connsiteY11" fmla="*/ 31521 h 1023700"/>
              <a:gd name="connsiteX12" fmla="*/ 321722 w 744357"/>
              <a:gd name="connsiteY12" fmla="*/ 386 h 1023700"/>
              <a:gd name="connsiteX13" fmla="*/ 332691 w 744357"/>
              <a:gd name="connsiteY13" fmla="*/ 18344 h 1023700"/>
              <a:gd name="connsiteX14" fmla="*/ 333905 w 744357"/>
              <a:gd name="connsiteY14" fmla="*/ 36302 h 1023700"/>
              <a:gd name="connsiteX15" fmla="*/ 377756 w 744357"/>
              <a:gd name="connsiteY15" fmla="*/ 90200 h 1023700"/>
              <a:gd name="connsiteX16" fmla="*/ 398481 w 744357"/>
              <a:gd name="connsiteY16" fmla="*/ 78212 h 1023700"/>
              <a:gd name="connsiteX17" fmla="*/ 396054 w 744357"/>
              <a:gd name="connsiteY17" fmla="*/ 70932 h 1023700"/>
              <a:gd name="connsiteX18" fmla="*/ 420321 w 744357"/>
              <a:gd name="connsiteY18" fmla="*/ 63652 h 1023700"/>
              <a:gd name="connsiteX19" fmla="*/ 459319 w 744357"/>
              <a:gd name="connsiteY19" fmla="*/ 94787 h 1023700"/>
              <a:gd name="connsiteX20" fmla="*/ 431242 w 744357"/>
              <a:gd name="connsiteY20" fmla="*/ 122500 h 1023700"/>
              <a:gd name="connsiteX21" fmla="*/ 461698 w 744357"/>
              <a:gd name="connsiteY21" fmla="*/ 133299 h 1023700"/>
              <a:gd name="connsiteX22" fmla="*/ 487300 w 744357"/>
              <a:gd name="connsiteY22" fmla="*/ 128446 h 1023700"/>
              <a:gd name="connsiteX23" fmla="*/ 492153 w 744357"/>
              <a:gd name="connsiteY23" fmla="*/ 135726 h 1023700"/>
              <a:gd name="connsiteX24" fmla="*/ 469026 w 744357"/>
              <a:gd name="connsiteY24" fmla="*/ 180039 h 1023700"/>
              <a:gd name="connsiteX25" fmla="*/ 478733 w 744357"/>
              <a:gd name="connsiteY25" fmla="*/ 194405 h 1023700"/>
              <a:gd name="connsiteX26" fmla="*/ 557918 w 744357"/>
              <a:gd name="connsiteY26" fmla="*/ 182441 h 1023700"/>
              <a:gd name="connsiteX27" fmla="*/ 596916 w 744357"/>
              <a:gd name="connsiteY27" fmla="*/ 242309 h 1023700"/>
              <a:gd name="connsiteX28" fmla="*/ 626159 w 744357"/>
              <a:gd name="connsiteY28" fmla="*/ 211174 h 1023700"/>
              <a:gd name="connsiteX29" fmla="*/ 660254 w 744357"/>
              <a:gd name="connsiteY29" fmla="*/ 223138 h 1023700"/>
              <a:gd name="connsiteX30" fmla="*/ 644432 w 744357"/>
              <a:gd name="connsiteY30" fmla="*/ 245901 h 1023700"/>
              <a:gd name="connsiteX31" fmla="*/ 654139 w 744357"/>
              <a:gd name="connsiteY31" fmla="*/ 267450 h 1023700"/>
              <a:gd name="connsiteX32" fmla="*/ 695564 w 744357"/>
              <a:gd name="connsiteY32" fmla="*/ 245901 h 1023700"/>
              <a:gd name="connsiteX33" fmla="*/ 711410 w 744357"/>
              <a:gd name="connsiteY33" fmla="*/ 278249 h 1023700"/>
              <a:gd name="connsiteX34" fmla="*/ 672461 w 744357"/>
              <a:gd name="connsiteY34" fmla="*/ 304507 h 1023700"/>
              <a:gd name="connsiteX35" fmla="*/ 634701 w 744357"/>
              <a:gd name="connsiteY35" fmla="*/ 424267 h 1023700"/>
              <a:gd name="connsiteX36" fmla="*/ 713886 w 744357"/>
              <a:gd name="connsiteY36" fmla="*/ 424267 h 1023700"/>
              <a:gd name="connsiteX37" fmla="*/ 678552 w 744357"/>
              <a:gd name="connsiteY37" fmla="*/ 461396 h 1023700"/>
              <a:gd name="connsiteX38" fmla="*/ 696850 w 744357"/>
              <a:gd name="connsiteY38" fmla="*/ 536820 h 1023700"/>
              <a:gd name="connsiteX39" fmla="*/ 744341 w 744357"/>
              <a:gd name="connsiteY39" fmla="*/ 552399 h 1023700"/>
              <a:gd name="connsiteX40" fmla="*/ 735823 w 744357"/>
              <a:gd name="connsiteY40" fmla="*/ 614670 h 1023700"/>
              <a:gd name="connsiteX41" fmla="*/ 696850 w 744357"/>
              <a:gd name="connsiteY41" fmla="*/ 648232 h 1023700"/>
              <a:gd name="connsiteX42" fmla="*/ 716264 w 744357"/>
              <a:gd name="connsiteY42" fmla="*/ 697325 h 1023700"/>
              <a:gd name="connsiteX43" fmla="*/ 621232 w 744357"/>
              <a:gd name="connsiteY43" fmla="*/ 783547 h 1023700"/>
              <a:gd name="connsiteX44" fmla="*/ 649334 w 744357"/>
              <a:gd name="connsiteY44" fmla="*/ 855379 h 1023700"/>
              <a:gd name="connsiteX45" fmla="*/ 596940 w 744357"/>
              <a:gd name="connsiteY45" fmla="*/ 900881 h 1023700"/>
              <a:gd name="connsiteX46" fmla="*/ 532365 w 744357"/>
              <a:gd name="connsiteY46" fmla="*/ 892509 h 1023700"/>
              <a:gd name="connsiteX47" fmla="*/ 516518 w 744357"/>
              <a:gd name="connsiteY47" fmla="*/ 942742 h 1023700"/>
              <a:gd name="connsiteX48" fmla="*/ 484970 w 744357"/>
              <a:gd name="connsiteY48" fmla="*/ 942742 h 1023700"/>
              <a:gd name="connsiteX49" fmla="*/ 465556 w 744357"/>
              <a:gd name="connsiteY49" fmla="*/ 963103 h 1023700"/>
              <a:gd name="connsiteX50" fmla="*/ 411949 w 744357"/>
              <a:gd name="connsiteY50" fmla="*/ 973877 h 1023700"/>
              <a:gd name="connsiteX51" fmla="*/ 391249 w 744357"/>
              <a:gd name="connsiteY51" fmla="*/ 1019379 h 1023700"/>
              <a:gd name="connsiteX52" fmla="*/ 348587 w 744357"/>
              <a:gd name="connsiteY52" fmla="*/ 1012099 h 1023700"/>
              <a:gd name="connsiteX53" fmla="*/ 330313 w 744357"/>
              <a:gd name="connsiteY53" fmla="*/ 1024087 h 1023700"/>
              <a:gd name="connsiteX54" fmla="*/ 297164 w 744357"/>
              <a:gd name="connsiteY54" fmla="*/ 1009866 h 1023700"/>
              <a:gd name="connsiteX55" fmla="*/ 308133 w 744357"/>
              <a:gd name="connsiteY55" fmla="*/ 964365 h 1023700"/>
              <a:gd name="connsiteX56" fmla="*/ 232588 w 744357"/>
              <a:gd name="connsiteY56" fmla="*/ 960773 h 1023700"/>
              <a:gd name="connsiteX57" fmla="*/ 228948 w 744357"/>
              <a:gd name="connsiteY57" fmla="*/ 945193 h 1023700"/>
              <a:gd name="connsiteX58" fmla="*/ 171676 w 744357"/>
              <a:gd name="connsiteY58" fmla="*/ 935632 h 1023700"/>
              <a:gd name="connsiteX59" fmla="*/ 180194 w 744357"/>
              <a:gd name="connsiteY59" fmla="*/ 898503 h 1023700"/>
              <a:gd name="connsiteX60" fmla="*/ 127825 w 744357"/>
              <a:gd name="connsiteY60" fmla="*/ 829049 h 1023700"/>
              <a:gd name="connsiteX61" fmla="*/ 122971 w 744357"/>
              <a:gd name="connsiteY61" fmla="*/ 797914 h 1023700"/>
              <a:gd name="connsiteX62" fmla="*/ 80333 w 744357"/>
              <a:gd name="connsiteY62" fmla="*/ 734454 h 1023700"/>
              <a:gd name="connsiteX63" fmla="*/ 105911 w 744357"/>
              <a:gd name="connsiteY63" fmla="*/ 702106 h 1023700"/>
              <a:gd name="connsiteX64" fmla="*/ 75456 w 744357"/>
              <a:gd name="connsiteY64" fmla="*/ 717685 h 1023700"/>
              <a:gd name="connsiteX65" fmla="*/ 66986 w 744357"/>
              <a:gd name="connsiteY65" fmla="*/ 673373 h 1023700"/>
              <a:gd name="connsiteX66" fmla="*/ -16 w 744357"/>
              <a:gd name="connsiteY66" fmla="*/ 600328 h 1023700"/>
              <a:gd name="connsiteX67" fmla="*/ 65749 w 744357"/>
              <a:gd name="connsiteY67" fmla="*/ 486513 h 1023700"/>
              <a:gd name="connsiteX68" fmla="*/ 92443 w 744357"/>
              <a:gd name="connsiteY68" fmla="*/ 491366 h 1023700"/>
              <a:gd name="connsiteX69" fmla="*/ 119137 w 744357"/>
              <a:gd name="connsiteY69" fmla="*/ 445865 h 1023700"/>
              <a:gd name="connsiteX70" fmla="*/ 111857 w 744357"/>
              <a:gd name="connsiteY70" fmla="*/ 413541 h 1023700"/>
              <a:gd name="connsiteX71" fmla="*/ 152068 w 744357"/>
              <a:gd name="connsiteY71" fmla="*/ 429096 h 1023700"/>
              <a:gd name="connsiteX72" fmla="*/ 161775 w 744357"/>
              <a:gd name="connsiteY72" fmla="*/ 407547 h 1023700"/>
              <a:gd name="connsiteX73" fmla="*/ 176336 w 744357"/>
              <a:gd name="connsiteY73" fmla="*/ 377600 h 1023700"/>
              <a:gd name="connsiteX74" fmla="*/ 204365 w 744357"/>
              <a:gd name="connsiteY74" fmla="*/ 393180 h 1023700"/>
              <a:gd name="connsiteX75" fmla="*/ 222638 w 744357"/>
              <a:gd name="connsiteY75" fmla="*/ 348868 h 1023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</a:cxnLst>
            <a:rect l="l" t="t" r="r" b="b"/>
            <a:pathLst>
              <a:path w="744357" h="1023700">
                <a:moveTo>
                  <a:pt x="213174" y="336880"/>
                </a:moveTo>
                <a:lnTo>
                  <a:pt x="243630" y="315306"/>
                </a:lnTo>
                <a:lnTo>
                  <a:pt x="216935" y="291354"/>
                </a:lnTo>
                <a:lnTo>
                  <a:pt x="177937" y="297348"/>
                </a:lnTo>
                <a:lnTo>
                  <a:pt x="171846" y="253035"/>
                </a:lnTo>
                <a:lnTo>
                  <a:pt x="212058" y="231486"/>
                </a:lnTo>
                <a:lnTo>
                  <a:pt x="187790" y="207534"/>
                </a:lnTo>
                <a:lnTo>
                  <a:pt x="268043" y="139269"/>
                </a:lnTo>
                <a:lnTo>
                  <a:pt x="251055" y="124927"/>
                </a:lnTo>
                <a:lnTo>
                  <a:pt x="269329" y="100975"/>
                </a:lnTo>
                <a:lnTo>
                  <a:pt x="221813" y="77023"/>
                </a:lnTo>
                <a:lnTo>
                  <a:pt x="210868" y="31521"/>
                </a:lnTo>
                <a:lnTo>
                  <a:pt x="321722" y="386"/>
                </a:lnTo>
                <a:lnTo>
                  <a:pt x="332691" y="18344"/>
                </a:lnTo>
                <a:lnTo>
                  <a:pt x="333905" y="36302"/>
                </a:lnTo>
                <a:lnTo>
                  <a:pt x="377756" y="90200"/>
                </a:lnTo>
                <a:lnTo>
                  <a:pt x="398481" y="78212"/>
                </a:lnTo>
                <a:lnTo>
                  <a:pt x="396054" y="70932"/>
                </a:lnTo>
                <a:lnTo>
                  <a:pt x="420321" y="63652"/>
                </a:lnTo>
                <a:lnTo>
                  <a:pt x="459319" y="94787"/>
                </a:lnTo>
                <a:lnTo>
                  <a:pt x="431242" y="122500"/>
                </a:lnTo>
                <a:lnTo>
                  <a:pt x="461698" y="133299"/>
                </a:lnTo>
                <a:lnTo>
                  <a:pt x="487300" y="128446"/>
                </a:lnTo>
                <a:lnTo>
                  <a:pt x="492153" y="135726"/>
                </a:lnTo>
                <a:lnTo>
                  <a:pt x="469026" y="180039"/>
                </a:lnTo>
                <a:lnTo>
                  <a:pt x="478733" y="194405"/>
                </a:lnTo>
                <a:lnTo>
                  <a:pt x="557918" y="182441"/>
                </a:lnTo>
                <a:lnTo>
                  <a:pt x="596916" y="242309"/>
                </a:lnTo>
                <a:lnTo>
                  <a:pt x="626159" y="211174"/>
                </a:lnTo>
                <a:lnTo>
                  <a:pt x="660254" y="223138"/>
                </a:lnTo>
                <a:lnTo>
                  <a:pt x="644432" y="245901"/>
                </a:lnTo>
                <a:lnTo>
                  <a:pt x="654139" y="267450"/>
                </a:lnTo>
                <a:lnTo>
                  <a:pt x="695564" y="245901"/>
                </a:lnTo>
                <a:lnTo>
                  <a:pt x="711410" y="278249"/>
                </a:lnTo>
                <a:lnTo>
                  <a:pt x="672461" y="304507"/>
                </a:lnTo>
                <a:lnTo>
                  <a:pt x="634701" y="424267"/>
                </a:lnTo>
                <a:lnTo>
                  <a:pt x="713886" y="424267"/>
                </a:lnTo>
                <a:lnTo>
                  <a:pt x="678552" y="461396"/>
                </a:lnTo>
                <a:lnTo>
                  <a:pt x="696850" y="536820"/>
                </a:lnTo>
                <a:lnTo>
                  <a:pt x="744341" y="552399"/>
                </a:lnTo>
                <a:lnTo>
                  <a:pt x="735823" y="614670"/>
                </a:lnTo>
                <a:lnTo>
                  <a:pt x="696850" y="648232"/>
                </a:lnTo>
                <a:lnTo>
                  <a:pt x="716264" y="697325"/>
                </a:lnTo>
                <a:lnTo>
                  <a:pt x="621232" y="783547"/>
                </a:lnTo>
                <a:lnTo>
                  <a:pt x="649334" y="855379"/>
                </a:lnTo>
                <a:lnTo>
                  <a:pt x="596940" y="900881"/>
                </a:lnTo>
                <a:lnTo>
                  <a:pt x="532365" y="892509"/>
                </a:lnTo>
                <a:lnTo>
                  <a:pt x="516518" y="942742"/>
                </a:lnTo>
                <a:lnTo>
                  <a:pt x="484970" y="942742"/>
                </a:lnTo>
                <a:lnTo>
                  <a:pt x="465556" y="963103"/>
                </a:lnTo>
                <a:lnTo>
                  <a:pt x="411949" y="973877"/>
                </a:lnTo>
                <a:lnTo>
                  <a:pt x="391249" y="1019379"/>
                </a:lnTo>
                <a:lnTo>
                  <a:pt x="348587" y="1012099"/>
                </a:lnTo>
                <a:lnTo>
                  <a:pt x="330313" y="1024087"/>
                </a:lnTo>
                <a:lnTo>
                  <a:pt x="297164" y="1009866"/>
                </a:lnTo>
                <a:lnTo>
                  <a:pt x="308133" y="964365"/>
                </a:lnTo>
                <a:lnTo>
                  <a:pt x="232588" y="960773"/>
                </a:lnTo>
                <a:lnTo>
                  <a:pt x="228948" y="945193"/>
                </a:lnTo>
                <a:lnTo>
                  <a:pt x="171676" y="935632"/>
                </a:lnTo>
                <a:lnTo>
                  <a:pt x="180194" y="898503"/>
                </a:lnTo>
                <a:lnTo>
                  <a:pt x="127825" y="829049"/>
                </a:lnTo>
                <a:lnTo>
                  <a:pt x="122971" y="797914"/>
                </a:lnTo>
                <a:lnTo>
                  <a:pt x="80333" y="734454"/>
                </a:lnTo>
                <a:lnTo>
                  <a:pt x="105911" y="702106"/>
                </a:lnTo>
                <a:lnTo>
                  <a:pt x="75456" y="717685"/>
                </a:lnTo>
                <a:lnTo>
                  <a:pt x="66986" y="673373"/>
                </a:lnTo>
                <a:lnTo>
                  <a:pt x="-16" y="600328"/>
                </a:lnTo>
                <a:lnTo>
                  <a:pt x="65749" y="486513"/>
                </a:lnTo>
                <a:lnTo>
                  <a:pt x="92443" y="491366"/>
                </a:lnTo>
                <a:lnTo>
                  <a:pt x="119137" y="445865"/>
                </a:lnTo>
                <a:lnTo>
                  <a:pt x="111857" y="413541"/>
                </a:lnTo>
                <a:lnTo>
                  <a:pt x="152068" y="429096"/>
                </a:lnTo>
                <a:lnTo>
                  <a:pt x="161775" y="407547"/>
                </a:lnTo>
                <a:lnTo>
                  <a:pt x="176336" y="377600"/>
                </a:lnTo>
                <a:lnTo>
                  <a:pt x="204365" y="393180"/>
                </a:lnTo>
                <a:lnTo>
                  <a:pt x="222638" y="348868"/>
                </a:lnTo>
                <a:close/>
              </a:path>
            </a:pathLst>
          </a:custGeom>
          <a:solidFill>
            <a:srgbClr val="EC9C8B">
              <a:alpha val="75000"/>
            </a:srgbClr>
          </a:solidFill>
          <a:ln w="6350" cap="flat">
            <a:solidFill>
              <a:schemeClr val="bg1">
                <a:lumMod val="5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ru-RU">
              <a:solidFill>
                <a:srgbClr val="E8D1AE"/>
              </a:solidFill>
            </a:endParaRPr>
          </a:p>
        </p:txBody>
      </p:sp>
      <p:sp>
        <p:nvSpPr>
          <p:cNvPr id="11" name="Черноголовка">
            <a:extLst>
              <a:ext uri="{FF2B5EF4-FFF2-40B4-BE49-F238E27FC236}">
                <a16:creationId xmlns:a16="http://schemas.microsoft.com/office/drawing/2014/main" xmlns="" id="{89CE709D-C094-49F1-A35B-8747254122E0}"/>
              </a:ext>
            </a:extLst>
          </p:cNvPr>
          <p:cNvSpPr/>
          <p:nvPr/>
        </p:nvSpPr>
        <p:spPr>
          <a:xfrm>
            <a:off x="7233106" y="2479264"/>
            <a:ext cx="266790" cy="257117"/>
          </a:xfrm>
          <a:custGeom>
            <a:avLst/>
            <a:gdLst>
              <a:gd name="connsiteX0" fmla="*/ 124306 w 257017"/>
              <a:gd name="connsiteY0" fmla="*/ 150044 h 247698"/>
              <a:gd name="connsiteX1" fmla="*/ 157189 w 257017"/>
              <a:gd name="connsiteY1" fmla="*/ 106921 h 247698"/>
              <a:gd name="connsiteX2" fmla="*/ 175486 w 257017"/>
              <a:gd name="connsiteY2" fmla="*/ 108134 h 247698"/>
              <a:gd name="connsiteX3" fmla="*/ 142580 w 257017"/>
              <a:gd name="connsiteY3" fmla="*/ 80590 h 247698"/>
              <a:gd name="connsiteX4" fmla="*/ 164420 w 257017"/>
              <a:gd name="connsiteY4" fmla="*/ 76999 h 247698"/>
              <a:gd name="connsiteX5" fmla="*/ 193541 w 257017"/>
              <a:gd name="connsiteY5" fmla="*/ 79425 h 247698"/>
              <a:gd name="connsiteX6" fmla="*/ 186261 w 257017"/>
              <a:gd name="connsiteY6" fmla="*/ 56687 h 247698"/>
              <a:gd name="connsiteX7" fmla="*/ 224021 w 257017"/>
              <a:gd name="connsiteY7" fmla="*/ 72242 h 247698"/>
              <a:gd name="connsiteX8" fmla="*/ 220357 w 257017"/>
              <a:gd name="connsiteY8" fmla="*/ 53095 h 247698"/>
              <a:gd name="connsiteX9" fmla="*/ 192352 w 257017"/>
              <a:gd name="connsiteY9" fmla="*/ 32735 h 247698"/>
              <a:gd name="connsiteX10" fmla="*/ 208175 w 257017"/>
              <a:gd name="connsiteY10" fmla="*/ 20747 h 247698"/>
              <a:gd name="connsiteX11" fmla="*/ 180364 w 257017"/>
              <a:gd name="connsiteY11" fmla="*/ 386 h 247698"/>
              <a:gd name="connsiteX12" fmla="*/ 232734 w 257017"/>
              <a:gd name="connsiteY12" fmla="*/ 15966 h 247698"/>
              <a:gd name="connsiteX13" fmla="*/ 227880 w 257017"/>
              <a:gd name="connsiteY13" fmla="*/ 47101 h 247698"/>
              <a:gd name="connsiteX14" fmla="*/ 232734 w 257017"/>
              <a:gd name="connsiteY14" fmla="*/ 53095 h 247698"/>
              <a:gd name="connsiteX15" fmla="*/ 257001 w 257017"/>
              <a:gd name="connsiteY15" fmla="*/ 92603 h 247698"/>
              <a:gd name="connsiteX16" fmla="*/ 242441 w 257017"/>
              <a:gd name="connsiteY16" fmla="*/ 77047 h 247698"/>
              <a:gd name="connsiteX17" fmla="*/ 192498 w 257017"/>
              <a:gd name="connsiteY17" fmla="*/ 123738 h 247698"/>
              <a:gd name="connsiteX18" fmla="*/ 239990 w 257017"/>
              <a:gd name="connsiteY18" fmla="*/ 135726 h 247698"/>
              <a:gd name="connsiteX19" fmla="*/ 235136 w 257017"/>
              <a:gd name="connsiteY19" fmla="*/ 202777 h 247698"/>
              <a:gd name="connsiteX20" fmla="*/ 169347 w 257017"/>
              <a:gd name="connsiteY20" fmla="*/ 197924 h 247698"/>
              <a:gd name="connsiteX21" fmla="*/ 168133 w 257017"/>
              <a:gd name="connsiteY21" fmla="*/ 233840 h 247698"/>
              <a:gd name="connsiteX22" fmla="*/ 131562 w 257017"/>
              <a:gd name="connsiteY22" fmla="*/ 224133 h 247698"/>
              <a:gd name="connsiteX23" fmla="*/ 110862 w 257017"/>
              <a:gd name="connsiteY23" fmla="*/ 248085 h 247698"/>
              <a:gd name="connsiteX24" fmla="*/ 67011 w 257017"/>
              <a:gd name="connsiteY24" fmla="*/ 248085 h 247698"/>
              <a:gd name="connsiteX25" fmla="*/ 53615 w 257017"/>
              <a:gd name="connsiteY25" fmla="*/ 220541 h 247698"/>
              <a:gd name="connsiteX26" fmla="*/ 49926 w 257017"/>
              <a:gd name="connsiteY26" fmla="*/ 167856 h 247698"/>
              <a:gd name="connsiteX27" fmla="*/ -16 w 257017"/>
              <a:gd name="connsiteY27" fmla="*/ 158149 h 247698"/>
              <a:gd name="connsiteX28" fmla="*/ 4837 w 257017"/>
              <a:gd name="connsiteY28" fmla="*/ 115050 h 247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257017" h="247698">
                <a:moveTo>
                  <a:pt x="124306" y="150044"/>
                </a:moveTo>
                <a:lnTo>
                  <a:pt x="157189" y="106921"/>
                </a:lnTo>
                <a:lnTo>
                  <a:pt x="175486" y="108134"/>
                </a:lnTo>
                <a:lnTo>
                  <a:pt x="142580" y="80590"/>
                </a:lnTo>
                <a:lnTo>
                  <a:pt x="164420" y="76999"/>
                </a:lnTo>
                <a:lnTo>
                  <a:pt x="193541" y="79425"/>
                </a:lnTo>
                <a:lnTo>
                  <a:pt x="186261" y="56687"/>
                </a:lnTo>
                <a:lnTo>
                  <a:pt x="224021" y="72242"/>
                </a:lnTo>
                <a:lnTo>
                  <a:pt x="220357" y="53095"/>
                </a:lnTo>
                <a:lnTo>
                  <a:pt x="192352" y="32735"/>
                </a:lnTo>
                <a:lnTo>
                  <a:pt x="208175" y="20747"/>
                </a:lnTo>
                <a:lnTo>
                  <a:pt x="180364" y="386"/>
                </a:lnTo>
                <a:lnTo>
                  <a:pt x="232734" y="15966"/>
                </a:lnTo>
                <a:lnTo>
                  <a:pt x="227880" y="47101"/>
                </a:lnTo>
                <a:lnTo>
                  <a:pt x="232734" y="53095"/>
                </a:lnTo>
                <a:lnTo>
                  <a:pt x="257001" y="92603"/>
                </a:lnTo>
                <a:lnTo>
                  <a:pt x="242441" y="77047"/>
                </a:lnTo>
                <a:lnTo>
                  <a:pt x="192498" y="123738"/>
                </a:lnTo>
                <a:lnTo>
                  <a:pt x="239990" y="135726"/>
                </a:lnTo>
                <a:lnTo>
                  <a:pt x="235136" y="202777"/>
                </a:lnTo>
                <a:lnTo>
                  <a:pt x="169347" y="197924"/>
                </a:lnTo>
                <a:lnTo>
                  <a:pt x="168133" y="233840"/>
                </a:lnTo>
                <a:lnTo>
                  <a:pt x="131562" y="224133"/>
                </a:lnTo>
                <a:lnTo>
                  <a:pt x="110862" y="248085"/>
                </a:lnTo>
                <a:lnTo>
                  <a:pt x="67011" y="248085"/>
                </a:lnTo>
                <a:lnTo>
                  <a:pt x="53615" y="220541"/>
                </a:lnTo>
                <a:lnTo>
                  <a:pt x="49926" y="167856"/>
                </a:lnTo>
                <a:lnTo>
                  <a:pt x="-16" y="158149"/>
                </a:lnTo>
                <a:lnTo>
                  <a:pt x="4837" y="115050"/>
                </a:lnTo>
                <a:close/>
              </a:path>
            </a:pathLst>
          </a:custGeom>
          <a:solidFill>
            <a:schemeClr val="tx1">
              <a:lumMod val="50000"/>
              <a:lumOff val="50000"/>
              <a:alpha val="75000"/>
            </a:schemeClr>
          </a:solidFill>
          <a:ln w="6350" cap="flat">
            <a:solidFill>
              <a:schemeClr val="bg1">
                <a:lumMod val="5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ru-RU">
              <a:solidFill>
                <a:srgbClr val="E8D1AE"/>
              </a:solidFill>
            </a:endParaRPr>
          </a:p>
        </p:txBody>
      </p:sp>
      <p:sp>
        <p:nvSpPr>
          <p:cNvPr id="12" name="Чехов">
            <a:extLst>
              <a:ext uri="{FF2B5EF4-FFF2-40B4-BE49-F238E27FC236}">
                <a16:creationId xmlns:a16="http://schemas.microsoft.com/office/drawing/2014/main" xmlns="" id="{864E47D7-4FB8-44B9-977A-A99C43E3501E}"/>
              </a:ext>
            </a:extLst>
          </p:cNvPr>
          <p:cNvSpPr/>
          <p:nvPr/>
        </p:nvSpPr>
        <p:spPr>
          <a:xfrm>
            <a:off x="5707860" y="4188424"/>
            <a:ext cx="870978" cy="692405"/>
          </a:xfrm>
          <a:custGeom>
            <a:avLst/>
            <a:gdLst>
              <a:gd name="connsiteX0" fmla="*/ 132775 w 839073"/>
              <a:gd name="connsiteY0" fmla="*/ 169239 h 667041"/>
              <a:gd name="connsiteX1" fmla="*/ 224143 w 839073"/>
              <a:gd name="connsiteY1" fmla="*/ 122549 h 667041"/>
              <a:gd name="connsiteX2" fmla="*/ 216863 w 839073"/>
              <a:gd name="connsiteY2" fmla="*/ 156087 h 667041"/>
              <a:gd name="connsiteX3" fmla="*/ 358197 w 839073"/>
              <a:gd name="connsiteY3" fmla="*/ 164459 h 667041"/>
              <a:gd name="connsiteX4" fmla="*/ 510475 w 839073"/>
              <a:gd name="connsiteY4" fmla="*/ 98597 h 667041"/>
              <a:gd name="connsiteX5" fmla="*/ 560418 w 839073"/>
              <a:gd name="connsiteY5" fmla="*/ 38705 h 667041"/>
              <a:gd name="connsiteX6" fmla="*/ 599416 w 839073"/>
              <a:gd name="connsiteY6" fmla="*/ 106969 h 667041"/>
              <a:gd name="connsiteX7" fmla="*/ 626110 w 839073"/>
              <a:gd name="connsiteY7" fmla="*/ 73456 h 667041"/>
              <a:gd name="connsiteX8" fmla="*/ 646810 w 839073"/>
              <a:gd name="connsiteY8" fmla="*/ 103377 h 667041"/>
              <a:gd name="connsiteX9" fmla="*/ 658944 w 839073"/>
              <a:gd name="connsiteY9" fmla="*/ 47101 h 667041"/>
              <a:gd name="connsiteX10" fmla="*/ 694253 w 839073"/>
              <a:gd name="connsiteY10" fmla="*/ 59065 h 667041"/>
              <a:gd name="connsiteX11" fmla="*/ 691826 w 839073"/>
              <a:gd name="connsiteY11" fmla="*/ 386 h 667041"/>
              <a:gd name="connsiteX12" fmla="*/ 739463 w 839073"/>
              <a:gd name="connsiteY12" fmla="*/ 11306 h 667041"/>
              <a:gd name="connsiteX13" fmla="*/ 755286 w 839073"/>
              <a:gd name="connsiteY13" fmla="*/ 23270 h 667041"/>
              <a:gd name="connsiteX14" fmla="*/ 716312 w 839073"/>
              <a:gd name="connsiteY14" fmla="*/ 79571 h 667041"/>
              <a:gd name="connsiteX15" fmla="*/ 726019 w 839073"/>
              <a:gd name="connsiteY15" fmla="*/ 98718 h 667041"/>
              <a:gd name="connsiteX16" fmla="*/ 749170 w 839073"/>
              <a:gd name="connsiteY16" fmla="*/ 87943 h 667041"/>
              <a:gd name="connsiteX17" fmla="*/ 777200 w 839073"/>
              <a:gd name="connsiteY17" fmla="*/ 137037 h 667041"/>
              <a:gd name="connsiteX18" fmla="*/ 736988 w 839073"/>
              <a:gd name="connsiteY18" fmla="*/ 146744 h 667041"/>
              <a:gd name="connsiteX19" fmla="*/ 772322 w 839073"/>
              <a:gd name="connsiteY19" fmla="*/ 243814 h 667041"/>
              <a:gd name="connsiteX20" fmla="*/ 711410 w 839073"/>
              <a:gd name="connsiteY20" fmla="*/ 262985 h 667041"/>
              <a:gd name="connsiteX21" fmla="*/ 742958 w 839073"/>
              <a:gd name="connsiteY21" fmla="*/ 278540 h 667041"/>
              <a:gd name="connsiteX22" fmla="*/ 690564 w 839073"/>
              <a:gd name="connsiteY22" fmla="*/ 343213 h 667041"/>
              <a:gd name="connsiteX23" fmla="*/ 709978 w 839073"/>
              <a:gd name="connsiteY23" fmla="*/ 393496 h 667041"/>
              <a:gd name="connsiteX24" fmla="*/ 722112 w 839073"/>
              <a:gd name="connsiteY24" fmla="*/ 382721 h 667041"/>
              <a:gd name="connsiteX25" fmla="*/ 797633 w 839073"/>
              <a:gd name="connsiteY25" fmla="*/ 387574 h 667041"/>
              <a:gd name="connsiteX26" fmla="*/ 800059 w 839073"/>
              <a:gd name="connsiteY26" fmla="*/ 433052 h 667041"/>
              <a:gd name="connsiteX27" fmla="*/ 823235 w 839073"/>
              <a:gd name="connsiteY27" fmla="*/ 506121 h 667041"/>
              <a:gd name="connsiteX28" fmla="*/ 731843 w 839073"/>
              <a:gd name="connsiteY28" fmla="*/ 512115 h 667041"/>
              <a:gd name="connsiteX29" fmla="*/ 839057 w 839073"/>
              <a:gd name="connsiteY29" fmla="*/ 587539 h 667041"/>
              <a:gd name="connsiteX30" fmla="*/ 776932 w 839073"/>
              <a:gd name="connsiteY30" fmla="*/ 600716 h 667041"/>
              <a:gd name="connsiteX31" fmla="*/ 783024 w 839073"/>
              <a:gd name="connsiteY31" fmla="*/ 647431 h 667041"/>
              <a:gd name="connsiteX32" fmla="*/ 759873 w 839073"/>
              <a:gd name="connsiteY32" fmla="*/ 642577 h 667041"/>
              <a:gd name="connsiteX33" fmla="*/ 734610 w 839073"/>
              <a:gd name="connsiteY33" fmla="*/ 615907 h 667041"/>
              <a:gd name="connsiteX34" fmla="*/ 680979 w 839073"/>
              <a:gd name="connsiteY34" fmla="*/ 614718 h 667041"/>
              <a:gd name="connsiteX35" fmla="*/ 610336 w 839073"/>
              <a:gd name="connsiteY35" fmla="*/ 667427 h 667041"/>
              <a:gd name="connsiteX36" fmla="*/ 615190 w 839073"/>
              <a:gd name="connsiteY36" fmla="*/ 611127 h 667041"/>
              <a:gd name="connsiteX37" fmla="*/ 557918 w 839073"/>
              <a:gd name="connsiteY37" fmla="*/ 648256 h 667041"/>
              <a:gd name="connsiteX38" fmla="*/ 546949 w 839073"/>
              <a:gd name="connsiteY38" fmla="*/ 557228 h 667041"/>
              <a:gd name="connsiteX39" fmla="*/ 473880 w 839073"/>
              <a:gd name="connsiteY39" fmla="*/ 533301 h 667041"/>
              <a:gd name="connsiteX40" fmla="*/ 449612 w 839073"/>
              <a:gd name="connsiteY40" fmla="*/ 509349 h 667041"/>
              <a:gd name="connsiteX41" fmla="*/ 428839 w 839073"/>
              <a:gd name="connsiteY41" fmla="*/ 551259 h 667041"/>
              <a:gd name="connsiteX42" fmla="*/ 370355 w 839073"/>
              <a:gd name="connsiteY42" fmla="*/ 527307 h 667041"/>
              <a:gd name="connsiteX43" fmla="*/ 315534 w 839073"/>
              <a:gd name="connsiteY43" fmla="*/ 564436 h 667041"/>
              <a:gd name="connsiteX44" fmla="*/ 250958 w 839073"/>
              <a:gd name="connsiteY44" fmla="*/ 526118 h 667041"/>
              <a:gd name="connsiteX45" fmla="*/ 216838 w 839073"/>
              <a:gd name="connsiteY45" fmla="*/ 591980 h 667041"/>
              <a:gd name="connsiteX46" fmla="*/ 203442 w 839073"/>
              <a:gd name="connsiteY46" fmla="*/ 559655 h 667041"/>
              <a:gd name="connsiteX47" fmla="*/ 80406 w 839073"/>
              <a:gd name="connsiteY47" fmla="*/ 530923 h 667041"/>
              <a:gd name="connsiteX48" fmla="*/ 69437 w 839073"/>
              <a:gd name="connsiteY48" fmla="*/ 496172 h 667041"/>
              <a:gd name="connsiteX49" fmla="*/ 80406 w 839073"/>
              <a:gd name="connsiteY49" fmla="*/ 454262 h 667041"/>
              <a:gd name="connsiteX50" fmla="*/ 54804 w 839073"/>
              <a:gd name="connsiteY50" fmla="*/ 459115 h 667041"/>
              <a:gd name="connsiteX51" fmla="*/ 51164 w 839073"/>
              <a:gd name="connsiteY51" fmla="*/ 437565 h 667041"/>
              <a:gd name="connsiteX52" fmla="*/ 25586 w 839073"/>
              <a:gd name="connsiteY52" fmla="*/ 426791 h 667041"/>
              <a:gd name="connsiteX53" fmla="*/ -16 w 839073"/>
              <a:gd name="connsiteY53" fmla="*/ 431644 h 667041"/>
              <a:gd name="connsiteX54" fmla="*/ 1221 w 839073"/>
              <a:gd name="connsiteY54" fmla="*/ 361001 h 667041"/>
              <a:gd name="connsiteX55" fmla="*/ 53591 w 839073"/>
              <a:gd name="connsiteY55" fmla="*/ 355007 h 667041"/>
              <a:gd name="connsiteX56" fmla="*/ 52377 w 839073"/>
              <a:gd name="connsiteY56" fmla="*/ 343043 h 667041"/>
              <a:gd name="connsiteX57" fmla="*/ 107198 w 839073"/>
              <a:gd name="connsiteY57" fmla="*/ 339452 h 667041"/>
              <a:gd name="connsiteX58" fmla="*/ 103557 w 839073"/>
              <a:gd name="connsiteY58" fmla="*/ 316689 h 667041"/>
              <a:gd name="connsiteX59" fmla="*/ 143769 w 839073"/>
              <a:gd name="connsiteY59" fmla="*/ 306982 h 667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839073" h="667041">
                <a:moveTo>
                  <a:pt x="132775" y="169239"/>
                </a:moveTo>
                <a:lnTo>
                  <a:pt x="224143" y="122549"/>
                </a:lnTo>
                <a:lnTo>
                  <a:pt x="216863" y="156087"/>
                </a:lnTo>
                <a:lnTo>
                  <a:pt x="358197" y="164459"/>
                </a:lnTo>
                <a:lnTo>
                  <a:pt x="510475" y="98597"/>
                </a:lnTo>
                <a:lnTo>
                  <a:pt x="560418" y="38705"/>
                </a:lnTo>
                <a:lnTo>
                  <a:pt x="599416" y="106969"/>
                </a:lnTo>
                <a:lnTo>
                  <a:pt x="626110" y="73456"/>
                </a:lnTo>
                <a:lnTo>
                  <a:pt x="646810" y="103377"/>
                </a:lnTo>
                <a:lnTo>
                  <a:pt x="658944" y="47101"/>
                </a:lnTo>
                <a:lnTo>
                  <a:pt x="694253" y="59065"/>
                </a:lnTo>
                <a:lnTo>
                  <a:pt x="691826" y="386"/>
                </a:lnTo>
                <a:lnTo>
                  <a:pt x="739463" y="11306"/>
                </a:lnTo>
                <a:lnTo>
                  <a:pt x="755286" y="23270"/>
                </a:lnTo>
                <a:lnTo>
                  <a:pt x="716312" y="79571"/>
                </a:lnTo>
                <a:lnTo>
                  <a:pt x="726019" y="98718"/>
                </a:lnTo>
                <a:lnTo>
                  <a:pt x="749170" y="87943"/>
                </a:lnTo>
                <a:lnTo>
                  <a:pt x="777200" y="137037"/>
                </a:lnTo>
                <a:lnTo>
                  <a:pt x="736988" y="146744"/>
                </a:lnTo>
                <a:lnTo>
                  <a:pt x="772322" y="243814"/>
                </a:lnTo>
                <a:lnTo>
                  <a:pt x="711410" y="262985"/>
                </a:lnTo>
                <a:lnTo>
                  <a:pt x="742958" y="278540"/>
                </a:lnTo>
                <a:lnTo>
                  <a:pt x="690564" y="343213"/>
                </a:lnTo>
                <a:lnTo>
                  <a:pt x="709978" y="393496"/>
                </a:lnTo>
                <a:lnTo>
                  <a:pt x="722112" y="382721"/>
                </a:lnTo>
                <a:lnTo>
                  <a:pt x="797633" y="387574"/>
                </a:lnTo>
                <a:lnTo>
                  <a:pt x="800059" y="433052"/>
                </a:lnTo>
                <a:lnTo>
                  <a:pt x="823235" y="506121"/>
                </a:lnTo>
                <a:lnTo>
                  <a:pt x="731843" y="512115"/>
                </a:lnTo>
                <a:lnTo>
                  <a:pt x="839057" y="587539"/>
                </a:lnTo>
                <a:lnTo>
                  <a:pt x="776932" y="600716"/>
                </a:lnTo>
                <a:lnTo>
                  <a:pt x="783024" y="647431"/>
                </a:lnTo>
                <a:lnTo>
                  <a:pt x="759873" y="642577"/>
                </a:lnTo>
                <a:lnTo>
                  <a:pt x="734610" y="615907"/>
                </a:lnTo>
                <a:lnTo>
                  <a:pt x="680979" y="614718"/>
                </a:lnTo>
                <a:lnTo>
                  <a:pt x="610336" y="667427"/>
                </a:lnTo>
                <a:lnTo>
                  <a:pt x="615190" y="611127"/>
                </a:lnTo>
                <a:lnTo>
                  <a:pt x="557918" y="648256"/>
                </a:lnTo>
                <a:lnTo>
                  <a:pt x="546949" y="557228"/>
                </a:lnTo>
                <a:lnTo>
                  <a:pt x="473880" y="533301"/>
                </a:lnTo>
                <a:lnTo>
                  <a:pt x="449612" y="509349"/>
                </a:lnTo>
                <a:lnTo>
                  <a:pt x="428839" y="551259"/>
                </a:lnTo>
                <a:lnTo>
                  <a:pt x="370355" y="527307"/>
                </a:lnTo>
                <a:lnTo>
                  <a:pt x="315534" y="564436"/>
                </a:lnTo>
                <a:lnTo>
                  <a:pt x="250958" y="526118"/>
                </a:lnTo>
                <a:lnTo>
                  <a:pt x="216838" y="591980"/>
                </a:lnTo>
                <a:lnTo>
                  <a:pt x="203442" y="559655"/>
                </a:lnTo>
                <a:lnTo>
                  <a:pt x="80406" y="530923"/>
                </a:lnTo>
                <a:lnTo>
                  <a:pt x="69437" y="496172"/>
                </a:lnTo>
                <a:lnTo>
                  <a:pt x="80406" y="454262"/>
                </a:lnTo>
                <a:lnTo>
                  <a:pt x="54804" y="459115"/>
                </a:lnTo>
                <a:lnTo>
                  <a:pt x="51164" y="437565"/>
                </a:lnTo>
                <a:lnTo>
                  <a:pt x="25586" y="426791"/>
                </a:lnTo>
                <a:lnTo>
                  <a:pt x="-16" y="431644"/>
                </a:lnTo>
                <a:lnTo>
                  <a:pt x="1221" y="361001"/>
                </a:lnTo>
                <a:lnTo>
                  <a:pt x="53591" y="355007"/>
                </a:lnTo>
                <a:lnTo>
                  <a:pt x="52377" y="343043"/>
                </a:lnTo>
                <a:lnTo>
                  <a:pt x="107198" y="339452"/>
                </a:lnTo>
                <a:lnTo>
                  <a:pt x="103557" y="316689"/>
                </a:lnTo>
                <a:lnTo>
                  <a:pt x="143769" y="306982"/>
                </a:lnTo>
                <a:close/>
              </a:path>
            </a:pathLst>
          </a:custGeom>
          <a:gradFill>
            <a:gsLst>
              <a:gs pos="31000">
                <a:srgbClr val="EC9C8B">
                  <a:alpha val="97000"/>
                </a:srgbClr>
              </a:gs>
              <a:gs pos="77000">
                <a:srgbClr val="FDE178">
                  <a:alpha val="40000"/>
                </a:srgbClr>
              </a:gs>
            </a:gsLst>
            <a:lin ang="5400000" scaled="1"/>
          </a:gradFill>
          <a:ln w="6350" cap="flat">
            <a:solidFill>
              <a:schemeClr val="bg1">
                <a:lumMod val="5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ru-RU">
              <a:solidFill>
                <a:srgbClr val="E8D1AE"/>
              </a:solidFill>
            </a:endParaRPr>
          </a:p>
        </p:txBody>
      </p:sp>
      <p:sp>
        <p:nvSpPr>
          <p:cNvPr id="13" name="Химки">
            <a:extLst>
              <a:ext uri="{FF2B5EF4-FFF2-40B4-BE49-F238E27FC236}">
                <a16:creationId xmlns:a16="http://schemas.microsoft.com/office/drawing/2014/main" xmlns="" id="{98EDF534-2DC0-476F-8E89-4AFB29EC747B}"/>
              </a:ext>
            </a:extLst>
          </p:cNvPr>
          <p:cNvSpPr/>
          <p:nvPr/>
        </p:nvSpPr>
        <p:spPr>
          <a:xfrm>
            <a:off x="5934547" y="2702928"/>
            <a:ext cx="344929" cy="266714"/>
          </a:xfrm>
          <a:custGeom>
            <a:avLst/>
            <a:gdLst>
              <a:gd name="connsiteX0" fmla="*/ 69437 w 332294"/>
              <a:gd name="connsiteY0" fmla="*/ 54284 h 256944"/>
              <a:gd name="connsiteX1" fmla="*/ 70675 w 332294"/>
              <a:gd name="connsiteY1" fmla="*/ 69840 h 256944"/>
              <a:gd name="connsiteX2" fmla="*/ 114526 w 332294"/>
              <a:gd name="connsiteY2" fmla="*/ 50668 h 256944"/>
              <a:gd name="connsiteX3" fmla="*/ 143647 w 332294"/>
              <a:gd name="connsiteY3" fmla="*/ 67437 h 256944"/>
              <a:gd name="connsiteX4" fmla="*/ 158208 w 332294"/>
              <a:gd name="connsiteY4" fmla="*/ 61468 h 256944"/>
              <a:gd name="connsiteX5" fmla="*/ 188664 w 332294"/>
              <a:gd name="connsiteY5" fmla="*/ 36302 h 256944"/>
              <a:gd name="connsiteX6" fmla="*/ 198371 w 332294"/>
              <a:gd name="connsiteY6" fmla="*/ 20747 h 256944"/>
              <a:gd name="connsiteX7" fmla="*/ 217785 w 332294"/>
              <a:gd name="connsiteY7" fmla="*/ 21936 h 256944"/>
              <a:gd name="connsiteX8" fmla="*/ 227492 w 332294"/>
              <a:gd name="connsiteY8" fmla="*/ 386 h 256944"/>
              <a:gd name="connsiteX9" fmla="*/ 240912 w 332294"/>
              <a:gd name="connsiteY9" fmla="*/ 3978 h 256944"/>
              <a:gd name="connsiteX10" fmla="*/ 240912 w 332294"/>
              <a:gd name="connsiteY10" fmla="*/ 11258 h 256944"/>
              <a:gd name="connsiteX11" fmla="*/ 259185 w 332294"/>
              <a:gd name="connsiteY11" fmla="*/ 11258 h 256944"/>
              <a:gd name="connsiteX12" fmla="*/ 283452 w 332294"/>
              <a:gd name="connsiteY12" fmla="*/ 3978 h 256944"/>
              <a:gd name="connsiteX13" fmla="*/ 287117 w 332294"/>
              <a:gd name="connsiteY13" fmla="*/ 19533 h 256944"/>
              <a:gd name="connsiteX14" fmla="*/ 285903 w 332294"/>
              <a:gd name="connsiteY14" fmla="*/ 32710 h 256944"/>
              <a:gd name="connsiteX15" fmla="*/ 287117 w 332294"/>
              <a:gd name="connsiteY15" fmla="*/ 42417 h 256944"/>
              <a:gd name="connsiteX16" fmla="*/ 274983 w 332294"/>
              <a:gd name="connsiteY16" fmla="*/ 41228 h 256944"/>
              <a:gd name="connsiteX17" fmla="*/ 270130 w 332294"/>
              <a:gd name="connsiteY17" fmla="*/ 54406 h 256944"/>
              <a:gd name="connsiteX18" fmla="*/ 285976 w 332294"/>
              <a:gd name="connsiteY18" fmla="*/ 61686 h 256944"/>
              <a:gd name="connsiteX19" fmla="*/ 283550 w 332294"/>
              <a:gd name="connsiteY19" fmla="*/ 83235 h 256944"/>
              <a:gd name="connsiteX20" fmla="*/ 301823 w 332294"/>
              <a:gd name="connsiteY20" fmla="*/ 66467 h 256944"/>
              <a:gd name="connsiteX21" fmla="*/ 312792 w 332294"/>
              <a:gd name="connsiteY21" fmla="*/ 71320 h 256944"/>
              <a:gd name="connsiteX22" fmla="*/ 298232 w 332294"/>
              <a:gd name="connsiteY22" fmla="*/ 104858 h 256944"/>
              <a:gd name="connsiteX23" fmla="*/ 314054 w 332294"/>
              <a:gd name="connsiteY23" fmla="*/ 129999 h 256944"/>
              <a:gd name="connsiteX24" fmla="*/ 304347 w 332294"/>
              <a:gd name="connsiteY24" fmla="*/ 187489 h 256944"/>
              <a:gd name="connsiteX25" fmla="*/ 328614 w 332294"/>
              <a:gd name="connsiteY25" fmla="*/ 192342 h 256944"/>
              <a:gd name="connsiteX26" fmla="*/ 332279 w 332294"/>
              <a:gd name="connsiteY26" fmla="*/ 205519 h 256944"/>
              <a:gd name="connsiteX27" fmla="*/ 289641 w 332294"/>
              <a:gd name="connsiteY27" fmla="*/ 235466 h 256944"/>
              <a:gd name="connsiteX28" fmla="*/ 259185 w 332294"/>
              <a:gd name="connsiteY28" fmla="*/ 235466 h 256944"/>
              <a:gd name="connsiteX29" fmla="*/ 236058 w 332294"/>
              <a:gd name="connsiteY29" fmla="*/ 249832 h 256944"/>
              <a:gd name="connsiteX30" fmla="*/ 216644 w 332294"/>
              <a:gd name="connsiteY30" fmla="*/ 242552 h 256944"/>
              <a:gd name="connsiteX31" fmla="*/ 204510 w 332294"/>
              <a:gd name="connsiteY31" fmla="*/ 197050 h 256944"/>
              <a:gd name="connsiteX32" fmla="*/ 193541 w 332294"/>
              <a:gd name="connsiteY32" fmla="*/ 195837 h 256944"/>
              <a:gd name="connsiteX33" fmla="*/ 191115 w 332294"/>
              <a:gd name="connsiteY33" fmla="*/ 169506 h 256944"/>
              <a:gd name="connsiteX34" fmla="*/ 206937 w 332294"/>
              <a:gd name="connsiteY34" fmla="*/ 168293 h 256944"/>
              <a:gd name="connsiteX35" fmla="*/ 200846 w 332294"/>
              <a:gd name="connsiteY35" fmla="*/ 150335 h 256944"/>
              <a:gd name="connsiteX36" fmla="*/ 216692 w 332294"/>
              <a:gd name="connsiteY36" fmla="*/ 147908 h 256944"/>
              <a:gd name="connsiteX37" fmla="*/ 210602 w 332294"/>
              <a:gd name="connsiteY37" fmla="*/ 121554 h 256944"/>
              <a:gd name="connsiteX38" fmla="*/ 239723 w 332294"/>
              <a:gd name="connsiteY38" fmla="*/ 94010 h 256944"/>
              <a:gd name="connsiteX39" fmla="*/ 217882 w 332294"/>
              <a:gd name="connsiteY39" fmla="*/ 85614 h 256944"/>
              <a:gd name="connsiteX40" fmla="*/ 204486 w 332294"/>
              <a:gd name="connsiteY40" fmla="*/ 96413 h 256944"/>
              <a:gd name="connsiteX41" fmla="*/ 160635 w 332294"/>
              <a:gd name="connsiteY41" fmla="*/ 79644 h 256944"/>
              <a:gd name="connsiteX42" fmla="*/ 154543 w 332294"/>
              <a:gd name="connsiteY42" fmla="*/ 84497 h 256944"/>
              <a:gd name="connsiteX43" fmla="*/ 158184 w 332294"/>
              <a:gd name="connsiteY43" fmla="*/ 89351 h 256944"/>
              <a:gd name="connsiteX44" fmla="*/ 152117 w 332294"/>
              <a:gd name="connsiteY44" fmla="*/ 94204 h 256944"/>
              <a:gd name="connsiteX45" fmla="*/ 144836 w 332294"/>
              <a:gd name="connsiteY45" fmla="*/ 88210 h 256944"/>
              <a:gd name="connsiteX46" fmla="*/ 136318 w 332294"/>
              <a:gd name="connsiteY46" fmla="*/ 95490 h 256944"/>
              <a:gd name="connsiteX47" fmla="*/ 152165 w 332294"/>
              <a:gd name="connsiteY47" fmla="*/ 118253 h 256944"/>
              <a:gd name="connsiteX48" fmla="*/ 142458 w 332294"/>
              <a:gd name="connsiteY48" fmla="*/ 125534 h 256944"/>
              <a:gd name="connsiteX49" fmla="*/ 137605 w 332294"/>
              <a:gd name="connsiteY49" fmla="*/ 118253 h 256944"/>
              <a:gd name="connsiteX50" fmla="*/ 125471 w 332294"/>
              <a:gd name="connsiteY50" fmla="*/ 127960 h 256944"/>
              <a:gd name="connsiteX51" fmla="*/ 141342 w 332294"/>
              <a:gd name="connsiteY51" fmla="*/ 145918 h 256944"/>
              <a:gd name="connsiteX52" fmla="*/ 149860 w 332294"/>
              <a:gd name="connsiteY52" fmla="*/ 135144 h 256944"/>
              <a:gd name="connsiteX53" fmla="*/ 177889 w 332294"/>
              <a:gd name="connsiteY53" fmla="*/ 153102 h 256944"/>
              <a:gd name="connsiteX54" fmla="*/ 164469 w 332294"/>
              <a:gd name="connsiteY54" fmla="*/ 171060 h 256944"/>
              <a:gd name="connsiteX55" fmla="*/ 171749 w 332294"/>
              <a:gd name="connsiteY55" fmla="*/ 177054 h 256944"/>
              <a:gd name="connsiteX56" fmla="*/ 162042 w 332294"/>
              <a:gd name="connsiteY56" fmla="*/ 207000 h 256944"/>
              <a:gd name="connsiteX57" fmla="*/ 176603 w 332294"/>
              <a:gd name="connsiteY57" fmla="*/ 215372 h 256944"/>
              <a:gd name="connsiteX58" fmla="*/ 172963 w 332294"/>
              <a:gd name="connsiteY58" fmla="*/ 233330 h 256944"/>
              <a:gd name="connsiteX59" fmla="*/ 158402 w 332294"/>
              <a:gd name="connsiteY59" fmla="*/ 238184 h 256944"/>
              <a:gd name="connsiteX60" fmla="*/ 143842 w 332294"/>
              <a:gd name="connsiteY60" fmla="*/ 228598 h 256944"/>
              <a:gd name="connsiteX61" fmla="*/ 132873 w 332294"/>
              <a:gd name="connsiteY61" fmla="*/ 257331 h 256944"/>
              <a:gd name="connsiteX62" fmla="*/ 102417 w 332294"/>
              <a:gd name="connsiteY62" fmla="*/ 232190 h 256944"/>
              <a:gd name="connsiteX63" fmla="*/ 86570 w 332294"/>
              <a:gd name="connsiteY63" fmla="*/ 190279 h 256944"/>
              <a:gd name="connsiteX64" fmla="*/ 79290 w 332294"/>
              <a:gd name="connsiteY64" fmla="*/ 205835 h 256944"/>
              <a:gd name="connsiteX65" fmla="*/ 64729 w 332294"/>
              <a:gd name="connsiteY65" fmla="*/ 191469 h 256944"/>
              <a:gd name="connsiteX66" fmla="*/ 53761 w 332294"/>
              <a:gd name="connsiteY66" fmla="*/ 185474 h 256944"/>
              <a:gd name="connsiteX67" fmla="*/ 48907 w 332294"/>
              <a:gd name="connsiteY67" fmla="*/ 165114 h 256944"/>
              <a:gd name="connsiteX68" fmla="*/ 65894 w 332294"/>
              <a:gd name="connsiteY68" fmla="*/ 137570 h 256944"/>
              <a:gd name="connsiteX69" fmla="*/ 104868 w 332294"/>
              <a:gd name="connsiteY69" fmla="*/ 160333 h 256944"/>
              <a:gd name="connsiteX70" fmla="*/ 118264 w 332294"/>
              <a:gd name="connsiteY70" fmla="*/ 118423 h 256944"/>
              <a:gd name="connsiteX71" fmla="*/ 98850 w 332294"/>
              <a:gd name="connsiteY71" fmla="*/ 108838 h 256944"/>
              <a:gd name="connsiteX72" fmla="*/ 101276 w 332294"/>
              <a:gd name="connsiteY72" fmla="*/ 141186 h 256944"/>
              <a:gd name="connsiteX73" fmla="*/ 90332 w 332294"/>
              <a:gd name="connsiteY73" fmla="*/ 142375 h 256944"/>
              <a:gd name="connsiteX74" fmla="*/ 91545 w 332294"/>
              <a:gd name="connsiteY74" fmla="*/ 119612 h 256944"/>
              <a:gd name="connsiteX75" fmla="*/ 52571 w 332294"/>
              <a:gd name="connsiteY75" fmla="*/ 123204 h 256944"/>
              <a:gd name="connsiteX76" fmla="*/ 41603 w 332294"/>
              <a:gd name="connsiteY76" fmla="*/ 100465 h 256944"/>
              <a:gd name="connsiteX77" fmla="*/ 59876 w 332294"/>
              <a:gd name="connsiteY77" fmla="*/ 96874 h 256944"/>
              <a:gd name="connsiteX78" fmla="*/ 34298 w 332294"/>
              <a:gd name="connsiteY78" fmla="*/ 77703 h 256944"/>
              <a:gd name="connsiteX79" fmla="*/ 20902 w 332294"/>
              <a:gd name="connsiteY79" fmla="*/ 117234 h 256944"/>
              <a:gd name="connsiteX80" fmla="*/ -16 w 332294"/>
              <a:gd name="connsiteY80" fmla="*/ 63991 h 256944"/>
              <a:gd name="connsiteX81" fmla="*/ 26823 w 332294"/>
              <a:gd name="connsiteY81" fmla="*/ 56711 h 256944"/>
              <a:gd name="connsiteX82" fmla="*/ 40219 w 332294"/>
              <a:gd name="connsiteY82" fmla="*/ 54284 h 256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</a:cxnLst>
            <a:rect l="l" t="t" r="r" b="b"/>
            <a:pathLst>
              <a:path w="332294" h="256944">
                <a:moveTo>
                  <a:pt x="69437" y="54284"/>
                </a:moveTo>
                <a:lnTo>
                  <a:pt x="70675" y="69840"/>
                </a:lnTo>
                <a:lnTo>
                  <a:pt x="114526" y="50668"/>
                </a:lnTo>
                <a:lnTo>
                  <a:pt x="143647" y="67437"/>
                </a:lnTo>
                <a:lnTo>
                  <a:pt x="158208" y="61468"/>
                </a:lnTo>
                <a:lnTo>
                  <a:pt x="188664" y="36302"/>
                </a:lnTo>
                <a:lnTo>
                  <a:pt x="198371" y="20747"/>
                </a:lnTo>
                <a:lnTo>
                  <a:pt x="217785" y="21936"/>
                </a:lnTo>
                <a:lnTo>
                  <a:pt x="227492" y="386"/>
                </a:lnTo>
                <a:lnTo>
                  <a:pt x="240912" y="3978"/>
                </a:lnTo>
                <a:lnTo>
                  <a:pt x="240912" y="11258"/>
                </a:lnTo>
                <a:lnTo>
                  <a:pt x="259185" y="11258"/>
                </a:lnTo>
                <a:lnTo>
                  <a:pt x="283452" y="3978"/>
                </a:lnTo>
                <a:lnTo>
                  <a:pt x="287117" y="19533"/>
                </a:lnTo>
                <a:lnTo>
                  <a:pt x="285903" y="32710"/>
                </a:lnTo>
                <a:lnTo>
                  <a:pt x="287117" y="42417"/>
                </a:lnTo>
                <a:lnTo>
                  <a:pt x="274983" y="41228"/>
                </a:lnTo>
                <a:lnTo>
                  <a:pt x="270130" y="54406"/>
                </a:lnTo>
                <a:lnTo>
                  <a:pt x="285976" y="61686"/>
                </a:lnTo>
                <a:lnTo>
                  <a:pt x="283550" y="83235"/>
                </a:lnTo>
                <a:lnTo>
                  <a:pt x="301823" y="66467"/>
                </a:lnTo>
                <a:lnTo>
                  <a:pt x="312792" y="71320"/>
                </a:lnTo>
                <a:lnTo>
                  <a:pt x="298232" y="104858"/>
                </a:lnTo>
                <a:lnTo>
                  <a:pt x="314054" y="129999"/>
                </a:lnTo>
                <a:lnTo>
                  <a:pt x="304347" y="187489"/>
                </a:lnTo>
                <a:lnTo>
                  <a:pt x="328614" y="192342"/>
                </a:lnTo>
                <a:lnTo>
                  <a:pt x="332279" y="205519"/>
                </a:lnTo>
                <a:lnTo>
                  <a:pt x="289641" y="235466"/>
                </a:lnTo>
                <a:lnTo>
                  <a:pt x="259185" y="235466"/>
                </a:lnTo>
                <a:lnTo>
                  <a:pt x="236058" y="249832"/>
                </a:lnTo>
                <a:lnTo>
                  <a:pt x="216644" y="242552"/>
                </a:lnTo>
                <a:lnTo>
                  <a:pt x="204510" y="197050"/>
                </a:lnTo>
                <a:lnTo>
                  <a:pt x="193541" y="195837"/>
                </a:lnTo>
                <a:lnTo>
                  <a:pt x="191115" y="169506"/>
                </a:lnTo>
                <a:lnTo>
                  <a:pt x="206937" y="168293"/>
                </a:lnTo>
                <a:lnTo>
                  <a:pt x="200846" y="150335"/>
                </a:lnTo>
                <a:lnTo>
                  <a:pt x="216692" y="147908"/>
                </a:lnTo>
                <a:lnTo>
                  <a:pt x="210602" y="121554"/>
                </a:lnTo>
                <a:lnTo>
                  <a:pt x="239723" y="94010"/>
                </a:lnTo>
                <a:lnTo>
                  <a:pt x="217882" y="85614"/>
                </a:lnTo>
                <a:lnTo>
                  <a:pt x="204486" y="96413"/>
                </a:lnTo>
                <a:lnTo>
                  <a:pt x="160635" y="79644"/>
                </a:lnTo>
                <a:lnTo>
                  <a:pt x="154543" y="84497"/>
                </a:lnTo>
                <a:lnTo>
                  <a:pt x="158184" y="89351"/>
                </a:lnTo>
                <a:lnTo>
                  <a:pt x="152117" y="94204"/>
                </a:lnTo>
                <a:lnTo>
                  <a:pt x="144836" y="88210"/>
                </a:lnTo>
                <a:lnTo>
                  <a:pt x="136318" y="95490"/>
                </a:lnTo>
                <a:lnTo>
                  <a:pt x="152165" y="118253"/>
                </a:lnTo>
                <a:lnTo>
                  <a:pt x="142458" y="125534"/>
                </a:lnTo>
                <a:lnTo>
                  <a:pt x="137605" y="118253"/>
                </a:lnTo>
                <a:lnTo>
                  <a:pt x="125471" y="127960"/>
                </a:lnTo>
                <a:lnTo>
                  <a:pt x="141342" y="145918"/>
                </a:lnTo>
                <a:lnTo>
                  <a:pt x="149860" y="135144"/>
                </a:lnTo>
                <a:lnTo>
                  <a:pt x="177889" y="153102"/>
                </a:lnTo>
                <a:lnTo>
                  <a:pt x="164469" y="171060"/>
                </a:lnTo>
                <a:lnTo>
                  <a:pt x="171749" y="177054"/>
                </a:lnTo>
                <a:lnTo>
                  <a:pt x="162042" y="207000"/>
                </a:lnTo>
                <a:lnTo>
                  <a:pt x="176603" y="215372"/>
                </a:lnTo>
                <a:lnTo>
                  <a:pt x="172963" y="233330"/>
                </a:lnTo>
                <a:lnTo>
                  <a:pt x="158402" y="238184"/>
                </a:lnTo>
                <a:lnTo>
                  <a:pt x="143842" y="228598"/>
                </a:lnTo>
                <a:lnTo>
                  <a:pt x="132873" y="257331"/>
                </a:lnTo>
                <a:lnTo>
                  <a:pt x="102417" y="232190"/>
                </a:lnTo>
                <a:lnTo>
                  <a:pt x="86570" y="190279"/>
                </a:lnTo>
                <a:lnTo>
                  <a:pt x="79290" y="205835"/>
                </a:lnTo>
                <a:lnTo>
                  <a:pt x="64729" y="191469"/>
                </a:lnTo>
                <a:lnTo>
                  <a:pt x="53761" y="185474"/>
                </a:lnTo>
                <a:lnTo>
                  <a:pt x="48907" y="165114"/>
                </a:lnTo>
                <a:lnTo>
                  <a:pt x="65894" y="137570"/>
                </a:lnTo>
                <a:lnTo>
                  <a:pt x="104868" y="160333"/>
                </a:lnTo>
                <a:lnTo>
                  <a:pt x="118264" y="118423"/>
                </a:lnTo>
                <a:lnTo>
                  <a:pt x="98850" y="108838"/>
                </a:lnTo>
                <a:lnTo>
                  <a:pt x="101276" y="141186"/>
                </a:lnTo>
                <a:lnTo>
                  <a:pt x="90332" y="142375"/>
                </a:lnTo>
                <a:lnTo>
                  <a:pt x="91545" y="119612"/>
                </a:lnTo>
                <a:lnTo>
                  <a:pt x="52571" y="123204"/>
                </a:lnTo>
                <a:lnTo>
                  <a:pt x="41603" y="100465"/>
                </a:lnTo>
                <a:lnTo>
                  <a:pt x="59876" y="96874"/>
                </a:lnTo>
                <a:lnTo>
                  <a:pt x="34298" y="77703"/>
                </a:lnTo>
                <a:lnTo>
                  <a:pt x="20902" y="117234"/>
                </a:lnTo>
                <a:lnTo>
                  <a:pt x="-16" y="63991"/>
                </a:lnTo>
                <a:lnTo>
                  <a:pt x="26823" y="56711"/>
                </a:lnTo>
                <a:lnTo>
                  <a:pt x="40219" y="54284"/>
                </a:lnTo>
                <a:close/>
              </a:path>
            </a:pathLst>
          </a:custGeom>
          <a:gradFill>
            <a:gsLst>
              <a:gs pos="12000">
                <a:srgbClr val="EC9C8B">
                  <a:alpha val="97000"/>
                </a:srgbClr>
              </a:gs>
              <a:gs pos="100000">
                <a:srgbClr val="FDE178">
                  <a:alpha val="40000"/>
                </a:srgbClr>
              </a:gs>
            </a:gsLst>
            <a:lin ang="5400000" scaled="1"/>
          </a:gradFill>
          <a:ln w="6350" cap="flat">
            <a:solidFill>
              <a:schemeClr val="bg1">
                <a:lumMod val="5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ru-RU">
              <a:solidFill>
                <a:srgbClr val="CCF3D1"/>
              </a:solidFill>
            </a:endParaRPr>
          </a:p>
        </p:txBody>
      </p:sp>
      <p:sp>
        <p:nvSpPr>
          <p:cNvPr id="14" name="Фрязино">
            <a:extLst>
              <a:ext uri="{FF2B5EF4-FFF2-40B4-BE49-F238E27FC236}">
                <a16:creationId xmlns:a16="http://schemas.microsoft.com/office/drawing/2014/main" xmlns="" id="{BA5DF147-B24F-419C-92F8-148D8AEECB0F}"/>
              </a:ext>
            </a:extLst>
          </p:cNvPr>
          <p:cNvSpPr/>
          <p:nvPr/>
        </p:nvSpPr>
        <p:spPr>
          <a:xfrm>
            <a:off x="6915331" y="2736179"/>
            <a:ext cx="99778" cy="93229"/>
          </a:xfrm>
          <a:custGeom>
            <a:avLst/>
            <a:gdLst>
              <a:gd name="connsiteX0" fmla="*/ 75504 w 96123"/>
              <a:gd name="connsiteY0" fmla="*/ 45839 h 89814"/>
              <a:gd name="connsiteX1" fmla="*/ 79169 w 96123"/>
              <a:gd name="connsiteY1" fmla="*/ 75785 h 89814"/>
              <a:gd name="connsiteX2" fmla="*/ 51140 w 96123"/>
              <a:gd name="connsiteY2" fmla="*/ 90200 h 89814"/>
              <a:gd name="connsiteX3" fmla="*/ 46286 w 96123"/>
              <a:gd name="connsiteY3" fmla="*/ 86609 h 89814"/>
              <a:gd name="connsiteX4" fmla="*/ 52353 w 96123"/>
              <a:gd name="connsiteY4" fmla="*/ 78212 h 89814"/>
              <a:gd name="connsiteX5" fmla="*/ 13379 w 96123"/>
              <a:gd name="connsiteY5" fmla="*/ 45888 h 89814"/>
              <a:gd name="connsiteX6" fmla="*/ -16 w 96123"/>
              <a:gd name="connsiteY6" fmla="*/ 17155 h 89814"/>
              <a:gd name="connsiteX7" fmla="*/ 3648 w 96123"/>
              <a:gd name="connsiteY7" fmla="*/ 13563 h 89814"/>
              <a:gd name="connsiteX8" fmla="*/ 23062 w 96123"/>
              <a:gd name="connsiteY8" fmla="*/ 24338 h 89814"/>
              <a:gd name="connsiteX9" fmla="*/ 36458 w 96123"/>
              <a:gd name="connsiteY9" fmla="*/ 13563 h 89814"/>
              <a:gd name="connsiteX10" fmla="*/ 43738 w 96123"/>
              <a:gd name="connsiteY10" fmla="*/ 386 h 89814"/>
              <a:gd name="connsiteX11" fmla="*/ 96107 w 96123"/>
              <a:gd name="connsiteY11" fmla="*/ 23125 h 89814"/>
              <a:gd name="connsiteX12" fmla="*/ 92467 w 96123"/>
              <a:gd name="connsiteY12" fmla="*/ 35113 h 89814"/>
              <a:gd name="connsiteX13" fmla="*/ 69316 w 96123"/>
              <a:gd name="connsiteY13" fmla="*/ 29119 h 89814"/>
              <a:gd name="connsiteX14" fmla="*/ 65676 w 96123"/>
              <a:gd name="connsiteY14" fmla="*/ 36399 h 8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6123" h="89814">
                <a:moveTo>
                  <a:pt x="75504" y="45839"/>
                </a:moveTo>
                <a:lnTo>
                  <a:pt x="79169" y="75785"/>
                </a:lnTo>
                <a:lnTo>
                  <a:pt x="51140" y="90200"/>
                </a:lnTo>
                <a:lnTo>
                  <a:pt x="46286" y="86609"/>
                </a:lnTo>
                <a:lnTo>
                  <a:pt x="52353" y="78212"/>
                </a:lnTo>
                <a:lnTo>
                  <a:pt x="13379" y="45888"/>
                </a:lnTo>
                <a:lnTo>
                  <a:pt x="-16" y="17155"/>
                </a:lnTo>
                <a:lnTo>
                  <a:pt x="3648" y="13563"/>
                </a:lnTo>
                <a:lnTo>
                  <a:pt x="23062" y="24338"/>
                </a:lnTo>
                <a:lnTo>
                  <a:pt x="36458" y="13563"/>
                </a:lnTo>
                <a:lnTo>
                  <a:pt x="43738" y="386"/>
                </a:lnTo>
                <a:lnTo>
                  <a:pt x="96107" y="23125"/>
                </a:lnTo>
                <a:lnTo>
                  <a:pt x="92467" y="35113"/>
                </a:lnTo>
                <a:lnTo>
                  <a:pt x="69316" y="29119"/>
                </a:lnTo>
                <a:lnTo>
                  <a:pt x="65676" y="36399"/>
                </a:lnTo>
                <a:close/>
              </a:path>
            </a:pathLst>
          </a:custGeom>
          <a:solidFill>
            <a:schemeClr val="tx1">
              <a:lumMod val="50000"/>
              <a:lumOff val="50000"/>
              <a:alpha val="75000"/>
            </a:schemeClr>
          </a:solidFill>
          <a:ln w="6350" cap="flat">
            <a:solidFill>
              <a:schemeClr val="bg1">
                <a:lumMod val="5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ru-RU">
              <a:solidFill>
                <a:srgbClr val="E8D1AE"/>
              </a:solidFill>
            </a:endParaRPr>
          </a:p>
        </p:txBody>
      </p:sp>
      <p:sp>
        <p:nvSpPr>
          <p:cNvPr id="15" name="Талдом">
            <a:extLst>
              <a:ext uri="{FF2B5EF4-FFF2-40B4-BE49-F238E27FC236}">
                <a16:creationId xmlns:a16="http://schemas.microsoft.com/office/drawing/2014/main" xmlns="" id="{664A95F2-29F1-469B-B2C0-EBE038D34FC7}"/>
              </a:ext>
            </a:extLst>
          </p:cNvPr>
          <p:cNvSpPr/>
          <p:nvPr/>
        </p:nvSpPr>
        <p:spPr>
          <a:xfrm>
            <a:off x="5867314" y="589791"/>
            <a:ext cx="1123940" cy="994562"/>
          </a:xfrm>
          <a:custGeom>
            <a:avLst/>
            <a:gdLst>
              <a:gd name="connsiteX0" fmla="*/ 91424 w 1082768"/>
              <a:gd name="connsiteY0" fmla="*/ 450646 h 958130"/>
              <a:gd name="connsiteX1" fmla="*/ 132848 w 1082768"/>
              <a:gd name="connsiteY1" fmla="*/ 393156 h 958130"/>
              <a:gd name="connsiteX2" fmla="*/ 201064 w 1082768"/>
              <a:gd name="connsiteY2" fmla="*/ 419510 h 958130"/>
              <a:gd name="connsiteX3" fmla="*/ 210771 w 1082768"/>
              <a:gd name="connsiteY3" fmla="*/ 382381 h 958130"/>
              <a:gd name="connsiteX4" fmla="*/ 332594 w 1082768"/>
              <a:gd name="connsiteY4" fmla="*/ 345252 h 958130"/>
              <a:gd name="connsiteX5" fmla="*/ 360623 w 1082768"/>
              <a:gd name="connsiteY5" fmla="*/ 395558 h 958130"/>
              <a:gd name="connsiteX6" fmla="*/ 415420 w 1082768"/>
              <a:gd name="connsiteY6" fmla="*/ 288975 h 958130"/>
              <a:gd name="connsiteX7" fmla="*/ 460557 w 1082768"/>
              <a:gd name="connsiteY7" fmla="*/ 260243 h 958130"/>
              <a:gd name="connsiteX8" fmla="*/ 439857 w 1082768"/>
              <a:gd name="connsiteY8" fmla="*/ 209960 h 958130"/>
              <a:gd name="connsiteX9" fmla="*/ 492226 w 1082768"/>
              <a:gd name="connsiteY9" fmla="*/ 193191 h 958130"/>
              <a:gd name="connsiteX10" fmla="*/ 432552 w 1082768"/>
              <a:gd name="connsiteY10" fmla="*/ 154873 h 958130"/>
              <a:gd name="connsiteX11" fmla="*/ 451966 w 1082768"/>
              <a:gd name="connsiteY11" fmla="*/ 99786 h 958130"/>
              <a:gd name="connsiteX12" fmla="*/ 575003 w 1082768"/>
              <a:gd name="connsiteY12" fmla="*/ 53071 h 958130"/>
              <a:gd name="connsiteX13" fmla="*/ 579856 w 1082768"/>
              <a:gd name="connsiteY13" fmla="*/ 31521 h 958130"/>
              <a:gd name="connsiteX14" fmla="*/ 612739 w 1082768"/>
              <a:gd name="connsiteY14" fmla="*/ 42296 h 958130"/>
              <a:gd name="connsiteX15" fmla="*/ 645645 w 1082768"/>
              <a:gd name="connsiteY15" fmla="*/ 386 h 958130"/>
              <a:gd name="connsiteX16" fmla="*/ 707770 w 1082768"/>
              <a:gd name="connsiteY16" fmla="*/ 23149 h 958130"/>
              <a:gd name="connsiteX17" fmla="*/ 701679 w 1082768"/>
              <a:gd name="connsiteY17" fmla="*/ 61467 h 958130"/>
              <a:gd name="connsiteX18" fmla="*/ 740677 w 1082768"/>
              <a:gd name="connsiteY18" fmla="*/ 61467 h 958130"/>
              <a:gd name="connsiteX19" fmla="*/ 758926 w 1082768"/>
              <a:gd name="connsiteY19" fmla="*/ 108158 h 958130"/>
              <a:gd name="connsiteX20" fmla="*/ 791857 w 1082768"/>
              <a:gd name="connsiteY20" fmla="*/ 102188 h 958130"/>
              <a:gd name="connsiteX21" fmla="*/ 802802 w 1082768"/>
              <a:gd name="connsiteY21" fmla="*/ 120146 h 958130"/>
              <a:gd name="connsiteX22" fmla="*/ 834350 w 1082768"/>
              <a:gd name="connsiteY22" fmla="*/ 112866 h 958130"/>
              <a:gd name="connsiteX23" fmla="*/ 868470 w 1082768"/>
              <a:gd name="connsiteY23" fmla="*/ 176326 h 958130"/>
              <a:gd name="connsiteX24" fmla="*/ 908681 w 1082768"/>
              <a:gd name="connsiteY24" fmla="*/ 152374 h 958130"/>
              <a:gd name="connsiteX25" fmla="*/ 980537 w 1082768"/>
              <a:gd name="connsiteY25" fmla="*/ 199089 h 958130"/>
              <a:gd name="connsiteX26" fmla="*/ 997524 w 1082768"/>
              <a:gd name="connsiteY26" fmla="*/ 403858 h 958130"/>
              <a:gd name="connsiteX27" fmla="*/ 1066978 w 1082768"/>
              <a:gd name="connsiteY27" fmla="*/ 403858 h 958130"/>
              <a:gd name="connsiteX28" fmla="*/ 1063338 w 1082768"/>
              <a:gd name="connsiteY28" fmla="*/ 439798 h 958130"/>
              <a:gd name="connsiteX29" fmla="*/ 1082752 w 1082768"/>
              <a:gd name="connsiteY29" fmla="*/ 442225 h 958130"/>
              <a:gd name="connsiteX30" fmla="*/ 1077898 w 1082768"/>
              <a:gd name="connsiteY30" fmla="*/ 462585 h 958130"/>
              <a:gd name="connsiteX31" fmla="*/ 1038925 w 1082768"/>
              <a:gd name="connsiteY31" fmla="*/ 499714 h 958130"/>
              <a:gd name="connsiteX32" fmla="*/ 1065619 w 1082768"/>
              <a:gd name="connsiteY32" fmla="*/ 559582 h 958130"/>
              <a:gd name="connsiteX33" fmla="*/ 1022981 w 1082768"/>
              <a:gd name="connsiteY33" fmla="*/ 599114 h 958130"/>
              <a:gd name="connsiteX34" fmla="*/ 974689 w 1082768"/>
              <a:gd name="connsiteY34" fmla="*/ 544173 h 958130"/>
              <a:gd name="connsiteX35" fmla="*/ 899168 w 1082768"/>
              <a:gd name="connsiteY35" fmla="*/ 582491 h 958130"/>
              <a:gd name="connsiteX36" fmla="*/ 863810 w 1082768"/>
              <a:gd name="connsiteY36" fmla="*/ 586083 h 958130"/>
              <a:gd name="connsiteX37" fmla="*/ 812654 w 1082768"/>
              <a:gd name="connsiteY37" fmla="*/ 637578 h 958130"/>
              <a:gd name="connsiteX38" fmla="*/ 756596 w 1082768"/>
              <a:gd name="connsiteY38" fmla="*/ 627993 h 958130"/>
              <a:gd name="connsiteX39" fmla="*/ 695685 w 1082768"/>
              <a:gd name="connsiteY39" fmla="*/ 661530 h 958130"/>
              <a:gd name="connsiteX40" fmla="*/ 689594 w 1082768"/>
              <a:gd name="connsiteY40" fmla="*/ 708221 h 958130"/>
              <a:gd name="connsiteX41" fmla="*/ 737110 w 1082768"/>
              <a:gd name="connsiteY41" fmla="*/ 778888 h 958130"/>
              <a:gd name="connsiteX42" fmla="*/ 710415 w 1082768"/>
              <a:gd name="connsiteY42" fmla="*/ 826792 h 958130"/>
              <a:gd name="connsiteX43" fmla="*/ 644602 w 1082768"/>
              <a:gd name="connsiteY43" fmla="*/ 865111 h 958130"/>
              <a:gd name="connsiteX44" fmla="*/ 582501 w 1082768"/>
              <a:gd name="connsiteY44" fmla="*/ 958516 h 958130"/>
              <a:gd name="connsiteX45" fmla="*/ 515474 w 1082768"/>
              <a:gd name="connsiteY45" fmla="*/ 939345 h 958130"/>
              <a:gd name="connsiteX46" fmla="*/ 470410 w 1082768"/>
              <a:gd name="connsiteY46" fmla="*/ 904618 h 958130"/>
              <a:gd name="connsiteX47" fmla="*/ 463130 w 1082768"/>
              <a:gd name="connsiteY47" fmla="*/ 875885 h 958130"/>
              <a:gd name="connsiteX48" fmla="*/ 288889 w 1082768"/>
              <a:gd name="connsiteY48" fmla="*/ 936942 h 958130"/>
              <a:gd name="connsiteX49" fmla="*/ 255812 w 1082768"/>
              <a:gd name="connsiteY49" fmla="*/ 833854 h 958130"/>
              <a:gd name="connsiteX50" fmla="*/ 74267 w 1082768"/>
              <a:gd name="connsiteY50" fmla="*/ 607511 h 958130"/>
              <a:gd name="connsiteX51" fmla="*/ -16 w 1082768"/>
              <a:gd name="connsiteY51" fmla="*/ 554826 h 958130"/>
              <a:gd name="connsiteX52" fmla="*/ 66962 w 1082768"/>
              <a:gd name="connsiteY52" fmla="*/ 516508 h 958130"/>
              <a:gd name="connsiteX53" fmla="*/ 75504 w 1082768"/>
              <a:gd name="connsiteY53" fmla="*/ 480567 h 958130"/>
              <a:gd name="connsiteX54" fmla="*/ 97345 w 1082768"/>
              <a:gd name="connsiteY54" fmla="*/ 476976 h 958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1082768" h="958130">
                <a:moveTo>
                  <a:pt x="91424" y="450646"/>
                </a:moveTo>
                <a:lnTo>
                  <a:pt x="132848" y="393156"/>
                </a:lnTo>
                <a:lnTo>
                  <a:pt x="201064" y="419510"/>
                </a:lnTo>
                <a:lnTo>
                  <a:pt x="210771" y="382381"/>
                </a:lnTo>
                <a:lnTo>
                  <a:pt x="332594" y="345252"/>
                </a:lnTo>
                <a:lnTo>
                  <a:pt x="360623" y="395558"/>
                </a:lnTo>
                <a:lnTo>
                  <a:pt x="415420" y="288975"/>
                </a:lnTo>
                <a:lnTo>
                  <a:pt x="460557" y="260243"/>
                </a:lnTo>
                <a:lnTo>
                  <a:pt x="439857" y="209960"/>
                </a:lnTo>
                <a:lnTo>
                  <a:pt x="492226" y="193191"/>
                </a:lnTo>
                <a:lnTo>
                  <a:pt x="432552" y="154873"/>
                </a:lnTo>
                <a:lnTo>
                  <a:pt x="451966" y="99786"/>
                </a:lnTo>
                <a:lnTo>
                  <a:pt x="575003" y="53071"/>
                </a:lnTo>
                <a:lnTo>
                  <a:pt x="579856" y="31521"/>
                </a:lnTo>
                <a:lnTo>
                  <a:pt x="612739" y="42296"/>
                </a:lnTo>
                <a:lnTo>
                  <a:pt x="645645" y="386"/>
                </a:lnTo>
                <a:lnTo>
                  <a:pt x="707770" y="23149"/>
                </a:lnTo>
                <a:lnTo>
                  <a:pt x="701679" y="61467"/>
                </a:lnTo>
                <a:lnTo>
                  <a:pt x="740677" y="61467"/>
                </a:lnTo>
                <a:lnTo>
                  <a:pt x="758926" y="108158"/>
                </a:lnTo>
                <a:lnTo>
                  <a:pt x="791857" y="102188"/>
                </a:lnTo>
                <a:lnTo>
                  <a:pt x="802802" y="120146"/>
                </a:lnTo>
                <a:lnTo>
                  <a:pt x="834350" y="112866"/>
                </a:lnTo>
                <a:lnTo>
                  <a:pt x="868470" y="176326"/>
                </a:lnTo>
                <a:lnTo>
                  <a:pt x="908681" y="152374"/>
                </a:lnTo>
                <a:lnTo>
                  <a:pt x="980537" y="199089"/>
                </a:lnTo>
                <a:lnTo>
                  <a:pt x="997524" y="403858"/>
                </a:lnTo>
                <a:lnTo>
                  <a:pt x="1066978" y="403858"/>
                </a:lnTo>
                <a:lnTo>
                  <a:pt x="1063338" y="439798"/>
                </a:lnTo>
                <a:lnTo>
                  <a:pt x="1082752" y="442225"/>
                </a:lnTo>
                <a:lnTo>
                  <a:pt x="1077898" y="462585"/>
                </a:lnTo>
                <a:lnTo>
                  <a:pt x="1038925" y="499714"/>
                </a:lnTo>
                <a:lnTo>
                  <a:pt x="1065619" y="559582"/>
                </a:lnTo>
                <a:lnTo>
                  <a:pt x="1022981" y="599114"/>
                </a:lnTo>
                <a:lnTo>
                  <a:pt x="974689" y="544173"/>
                </a:lnTo>
                <a:lnTo>
                  <a:pt x="899168" y="582491"/>
                </a:lnTo>
                <a:lnTo>
                  <a:pt x="863810" y="586083"/>
                </a:lnTo>
                <a:lnTo>
                  <a:pt x="812654" y="637578"/>
                </a:lnTo>
                <a:lnTo>
                  <a:pt x="756596" y="627993"/>
                </a:lnTo>
                <a:lnTo>
                  <a:pt x="695685" y="661530"/>
                </a:lnTo>
                <a:lnTo>
                  <a:pt x="689594" y="708221"/>
                </a:lnTo>
                <a:lnTo>
                  <a:pt x="737110" y="778888"/>
                </a:lnTo>
                <a:lnTo>
                  <a:pt x="710415" y="826792"/>
                </a:lnTo>
                <a:lnTo>
                  <a:pt x="644602" y="865111"/>
                </a:lnTo>
                <a:lnTo>
                  <a:pt x="582501" y="958516"/>
                </a:lnTo>
                <a:lnTo>
                  <a:pt x="515474" y="939345"/>
                </a:lnTo>
                <a:lnTo>
                  <a:pt x="470410" y="904618"/>
                </a:lnTo>
                <a:lnTo>
                  <a:pt x="463130" y="875885"/>
                </a:lnTo>
                <a:lnTo>
                  <a:pt x="288889" y="936942"/>
                </a:lnTo>
                <a:lnTo>
                  <a:pt x="255812" y="833854"/>
                </a:lnTo>
                <a:lnTo>
                  <a:pt x="74267" y="607511"/>
                </a:lnTo>
                <a:lnTo>
                  <a:pt x="-16" y="554826"/>
                </a:lnTo>
                <a:lnTo>
                  <a:pt x="66962" y="516508"/>
                </a:lnTo>
                <a:lnTo>
                  <a:pt x="75504" y="480567"/>
                </a:lnTo>
                <a:lnTo>
                  <a:pt x="97345" y="476976"/>
                </a:lnTo>
                <a:close/>
              </a:path>
            </a:pathLst>
          </a:custGeom>
          <a:solidFill>
            <a:srgbClr val="EC9C8B">
              <a:alpha val="75000"/>
            </a:srgbClr>
          </a:solidFill>
          <a:ln w="6350" cap="flat">
            <a:solidFill>
              <a:schemeClr val="bg1">
                <a:lumMod val="5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ru-RU">
              <a:solidFill>
                <a:srgbClr val="E8D1AE"/>
              </a:solidFill>
            </a:endParaRPr>
          </a:p>
        </p:txBody>
      </p:sp>
      <p:sp>
        <p:nvSpPr>
          <p:cNvPr id="16" name="Солнечногорск">
            <a:extLst>
              <a:ext uri="{FF2B5EF4-FFF2-40B4-BE49-F238E27FC236}">
                <a16:creationId xmlns:a16="http://schemas.microsoft.com/office/drawing/2014/main" xmlns="" id="{C46E8D6C-FE91-49A6-A6F9-7815AE5C01C7}"/>
              </a:ext>
            </a:extLst>
          </p:cNvPr>
          <p:cNvSpPr/>
          <p:nvPr/>
        </p:nvSpPr>
        <p:spPr>
          <a:xfrm>
            <a:off x="5279726" y="1893640"/>
            <a:ext cx="904204" cy="1051643"/>
          </a:xfrm>
          <a:custGeom>
            <a:avLst/>
            <a:gdLst>
              <a:gd name="connsiteX0" fmla="*/ 871066 w 871082"/>
              <a:gd name="connsiteY0" fmla="*/ 784712 h 1013120"/>
              <a:gd name="connsiteX1" fmla="*/ 857671 w 871082"/>
              <a:gd name="connsiteY1" fmla="*/ 781096 h 1013120"/>
              <a:gd name="connsiteX2" fmla="*/ 847964 w 871082"/>
              <a:gd name="connsiteY2" fmla="*/ 802670 h 1013120"/>
              <a:gd name="connsiteX3" fmla="*/ 828550 w 871082"/>
              <a:gd name="connsiteY3" fmla="*/ 801457 h 1013120"/>
              <a:gd name="connsiteX4" fmla="*/ 818843 w 871082"/>
              <a:gd name="connsiteY4" fmla="*/ 817036 h 1013120"/>
              <a:gd name="connsiteX5" fmla="*/ 788387 w 871082"/>
              <a:gd name="connsiteY5" fmla="*/ 842178 h 1013120"/>
              <a:gd name="connsiteX6" fmla="*/ 773826 w 871082"/>
              <a:gd name="connsiteY6" fmla="*/ 848172 h 1013120"/>
              <a:gd name="connsiteX7" fmla="*/ 744366 w 871082"/>
              <a:gd name="connsiteY7" fmla="*/ 831500 h 1013120"/>
              <a:gd name="connsiteX8" fmla="*/ 700514 w 871082"/>
              <a:gd name="connsiteY8" fmla="*/ 850671 h 1013120"/>
              <a:gd name="connsiteX9" fmla="*/ 699301 w 871082"/>
              <a:gd name="connsiteY9" fmla="*/ 835091 h 1013120"/>
              <a:gd name="connsiteX10" fmla="*/ 670180 w 871082"/>
              <a:gd name="connsiteY10" fmla="*/ 835091 h 1013120"/>
              <a:gd name="connsiteX11" fmla="*/ 673844 w 871082"/>
              <a:gd name="connsiteY11" fmla="*/ 794371 h 1013120"/>
              <a:gd name="connsiteX12" fmla="*/ 659284 w 871082"/>
              <a:gd name="connsiteY12" fmla="*/ 794371 h 1013120"/>
              <a:gd name="connsiteX13" fmla="*/ 668991 w 871082"/>
              <a:gd name="connsiteY13" fmla="*/ 783596 h 1013120"/>
              <a:gd name="connsiteX14" fmla="*/ 583569 w 871082"/>
              <a:gd name="connsiteY14" fmla="*/ 724723 h 1013120"/>
              <a:gd name="connsiteX15" fmla="*/ 550662 w 871082"/>
              <a:gd name="connsiteY15" fmla="*/ 743894 h 1013120"/>
              <a:gd name="connsiteX16" fmla="*/ 536102 w 871082"/>
              <a:gd name="connsiteY16" fmla="*/ 725936 h 1013120"/>
              <a:gd name="connsiteX17" fmla="*/ 509238 w 871082"/>
              <a:gd name="connsiteY17" fmla="*/ 732003 h 1013120"/>
              <a:gd name="connsiteX18" fmla="*/ 540931 w 871082"/>
              <a:gd name="connsiteY18" fmla="*/ 783499 h 1013120"/>
              <a:gd name="connsiteX19" fmla="*/ 523944 w 871082"/>
              <a:gd name="connsiteY19" fmla="*/ 794274 h 1013120"/>
              <a:gd name="connsiteX20" fmla="*/ 533651 w 871082"/>
              <a:gd name="connsiteY20" fmla="*/ 832592 h 1013120"/>
              <a:gd name="connsiteX21" fmla="*/ 526370 w 871082"/>
              <a:gd name="connsiteY21" fmla="*/ 850574 h 1013120"/>
              <a:gd name="connsiteX22" fmla="*/ 575100 w 871082"/>
              <a:gd name="connsiteY22" fmla="*/ 854166 h 1013120"/>
              <a:gd name="connsiteX23" fmla="*/ 615311 w 871082"/>
              <a:gd name="connsiteY23" fmla="*/ 882899 h 1013120"/>
              <a:gd name="connsiteX24" fmla="*/ 605604 w 871082"/>
              <a:gd name="connsiteY24" fmla="*/ 832592 h 1013120"/>
              <a:gd name="connsiteX25" fmla="*/ 621426 w 871082"/>
              <a:gd name="connsiteY25" fmla="*/ 808640 h 1013120"/>
              <a:gd name="connsiteX26" fmla="*/ 653120 w 871082"/>
              <a:gd name="connsiteY26" fmla="*/ 818226 h 1013120"/>
              <a:gd name="connsiteX27" fmla="*/ 656784 w 871082"/>
              <a:gd name="connsiteY27" fmla="*/ 837397 h 1013120"/>
              <a:gd name="connsiteX28" fmla="*/ 629969 w 871082"/>
              <a:gd name="connsiteY28" fmla="*/ 844677 h 1013120"/>
              <a:gd name="connsiteX29" fmla="*/ 650693 w 871082"/>
              <a:gd name="connsiteY29" fmla="*/ 897362 h 1013120"/>
              <a:gd name="connsiteX30" fmla="*/ 664089 w 871082"/>
              <a:gd name="connsiteY30" fmla="*/ 857854 h 1013120"/>
              <a:gd name="connsiteX31" fmla="*/ 689667 w 871082"/>
              <a:gd name="connsiteY31" fmla="*/ 877002 h 1013120"/>
              <a:gd name="connsiteX32" fmla="*/ 671393 w 871082"/>
              <a:gd name="connsiteY32" fmla="*/ 880593 h 1013120"/>
              <a:gd name="connsiteX33" fmla="*/ 682362 w 871082"/>
              <a:gd name="connsiteY33" fmla="*/ 903356 h 1013120"/>
              <a:gd name="connsiteX34" fmla="*/ 721336 w 871082"/>
              <a:gd name="connsiteY34" fmla="*/ 899764 h 1013120"/>
              <a:gd name="connsiteX35" fmla="*/ 720122 w 871082"/>
              <a:gd name="connsiteY35" fmla="*/ 922503 h 1013120"/>
              <a:gd name="connsiteX36" fmla="*/ 731091 w 871082"/>
              <a:gd name="connsiteY36" fmla="*/ 921314 h 1013120"/>
              <a:gd name="connsiteX37" fmla="*/ 728664 w 871082"/>
              <a:gd name="connsiteY37" fmla="*/ 888990 h 1013120"/>
              <a:gd name="connsiteX38" fmla="*/ 748078 w 871082"/>
              <a:gd name="connsiteY38" fmla="*/ 898697 h 1013120"/>
              <a:gd name="connsiteX39" fmla="*/ 734513 w 871082"/>
              <a:gd name="connsiteY39" fmla="*/ 940388 h 1013120"/>
              <a:gd name="connsiteX40" fmla="*/ 695685 w 871082"/>
              <a:gd name="connsiteY40" fmla="*/ 917625 h 1013120"/>
              <a:gd name="connsiteX41" fmla="*/ 678698 w 871082"/>
              <a:gd name="connsiteY41" fmla="*/ 945169 h 1013120"/>
              <a:gd name="connsiteX42" fmla="*/ 683551 w 871082"/>
              <a:gd name="connsiteY42" fmla="*/ 965529 h 1013120"/>
              <a:gd name="connsiteX43" fmla="*/ 694520 w 871082"/>
              <a:gd name="connsiteY43" fmla="*/ 971524 h 1013120"/>
              <a:gd name="connsiteX44" fmla="*/ 683551 w 871082"/>
              <a:gd name="connsiteY44" fmla="*/ 990671 h 1013120"/>
              <a:gd name="connsiteX45" fmla="*/ 699398 w 871082"/>
              <a:gd name="connsiteY45" fmla="*/ 1003848 h 1013120"/>
              <a:gd name="connsiteX46" fmla="*/ 657973 w 871082"/>
              <a:gd name="connsiteY46" fmla="*/ 996568 h 1013120"/>
              <a:gd name="connsiteX47" fmla="*/ 657973 w 871082"/>
              <a:gd name="connsiteY47" fmla="*/ 1013506 h 1013120"/>
              <a:gd name="connsiteX48" fmla="*/ 629944 w 871082"/>
              <a:gd name="connsiteY48" fmla="*/ 1008653 h 1013120"/>
              <a:gd name="connsiteX49" fmla="*/ 648242 w 871082"/>
              <a:gd name="connsiteY49" fmla="*/ 994286 h 1013120"/>
              <a:gd name="connsiteX50" fmla="*/ 616549 w 871082"/>
              <a:gd name="connsiteY50" fmla="*/ 990695 h 1013120"/>
              <a:gd name="connsiteX51" fmla="*/ 559302 w 871082"/>
              <a:gd name="connsiteY51" fmla="*/ 952376 h 1013120"/>
              <a:gd name="connsiteX52" fmla="*/ 521517 w 871082"/>
              <a:gd name="connsiteY52" fmla="*/ 970334 h 1013120"/>
              <a:gd name="connsiteX53" fmla="*/ 500817 w 871082"/>
              <a:gd name="connsiteY53" fmla="*/ 940413 h 1013120"/>
              <a:gd name="connsiteX54" fmla="*/ 475215 w 871082"/>
              <a:gd name="connsiteY54" fmla="*/ 952376 h 1013120"/>
              <a:gd name="connsiteX55" fmla="*/ 488634 w 871082"/>
              <a:gd name="connsiteY55" fmla="*/ 926022 h 1013120"/>
              <a:gd name="connsiteX56" fmla="*/ 470361 w 871082"/>
              <a:gd name="connsiteY56" fmla="*/ 930875 h 1013120"/>
              <a:gd name="connsiteX57" fmla="*/ 454514 w 871082"/>
              <a:gd name="connsiteY57" fmla="*/ 882971 h 1013120"/>
              <a:gd name="connsiteX58" fmla="*/ 422845 w 871082"/>
              <a:gd name="connsiteY58" fmla="*/ 875691 h 1013120"/>
              <a:gd name="connsiteX59" fmla="*/ 428742 w 871082"/>
              <a:gd name="connsiteY59" fmla="*/ 787090 h 1013120"/>
              <a:gd name="connsiteX60" fmla="*/ 358075 w 871082"/>
              <a:gd name="connsiteY60" fmla="*/ 806262 h 1013120"/>
              <a:gd name="connsiteX61" fmla="*/ 337375 w 871082"/>
              <a:gd name="connsiteY61" fmla="*/ 735595 h 1013120"/>
              <a:gd name="connsiteX62" fmla="*/ 153403 w 871082"/>
              <a:gd name="connsiteY62" fmla="*/ 700868 h 1013120"/>
              <a:gd name="connsiteX63" fmla="*/ 153403 w 871082"/>
              <a:gd name="connsiteY63" fmla="*/ 670946 h 1013120"/>
              <a:gd name="connsiteX64" fmla="*/ 92491 w 871082"/>
              <a:gd name="connsiteY64" fmla="*/ 576303 h 1013120"/>
              <a:gd name="connsiteX65" fmla="*/ 53494 w 871082"/>
              <a:gd name="connsiteY65" fmla="*/ 582297 h 1013120"/>
              <a:gd name="connsiteX66" fmla="*/ 8526 w 871082"/>
              <a:gd name="connsiteY66" fmla="*/ 548783 h 1013120"/>
              <a:gd name="connsiteX67" fmla="*/ -16 w 871082"/>
              <a:gd name="connsiteY67" fmla="*/ 528423 h 1013120"/>
              <a:gd name="connsiteX68" fmla="*/ 20708 w 871082"/>
              <a:gd name="connsiteY68" fmla="*/ 522453 h 1013120"/>
              <a:gd name="connsiteX69" fmla="*/ 26799 w 871082"/>
              <a:gd name="connsiteY69" fmla="*/ 541600 h 1013120"/>
              <a:gd name="connsiteX70" fmla="*/ 58347 w 871082"/>
              <a:gd name="connsiteY70" fmla="*/ 460183 h 1013120"/>
              <a:gd name="connsiteX71" fmla="*/ 13282 w 871082"/>
              <a:gd name="connsiteY71" fmla="*/ 424242 h 1013120"/>
              <a:gd name="connsiteX72" fmla="*/ 43738 w 871082"/>
              <a:gd name="connsiteY72" fmla="*/ 397912 h 1013120"/>
              <a:gd name="connsiteX73" fmla="*/ 30342 w 871082"/>
              <a:gd name="connsiteY73" fmla="*/ 388205 h 1013120"/>
              <a:gd name="connsiteX74" fmla="*/ 47330 w 871082"/>
              <a:gd name="connsiteY74" fmla="*/ 367845 h 1013120"/>
              <a:gd name="connsiteX75" fmla="*/ 40049 w 871082"/>
              <a:gd name="connsiteY75" fmla="*/ 334307 h 1013120"/>
              <a:gd name="connsiteX76" fmla="*/ 108411 w 871082"/>
              <a:gd name="connsiteY76" fmla="*/ 309287 h 1013120"/>
              <a:gd name="connsiteX77" fmla="*/ 116953 w 871082"/>
              <a:gd name="connsiteY77" fmla="*/ 292518 h 1013120"/>
              <a:gd name="connsiteX78" fmla="*/ 180316 w 871082"/>
              <a:gd name="connsiteY78" fmla="*/ 285238 h 1013120"/>
              <a:gd name="connsiteX79" fmla="*/ 183956 w 871082"/>
              <a:gd name="connsiteY79" fmla="*/ 225370 h 1013120"/>
              <a:gd name="connsiteX80" fmla="*/ 211985 w 871082"/>
              <a:gd name="connsiteY80" fmla="*/ 190838 h 1013120"/>
              <a:gd name="connsiteX81" fmla="*/ 204704 w 871082"/>
              <a:gd name="connsiteY81" fmla="*/ 154897 h 1013120"/>
              <a:gd name="connsiteX82" fmla="*/ 248580 w 871082"/>
              <a:gd name="connsiteY82" fmla="*/ 157324 h 1013120"/>
              <a:gd name="connsiteX83" fmla="*/ 248580 w 871082"/>
              <a:gd name="connsiteY83" fmla="*/ 121263 h 1013120"/>
              <a:gd name="connsiteX84" fmla="*/ 304614 w 871082"/>
              <a:gd name="connsiteY84" fmla="*/ 109299 h 1013120"/>
              <a:gd name="connsiteX85" fmla="*/ 361885 w 871082"/>
              <a:gd name="connsiteY85" fmla="*/ 133251 h 1013120"/>
              <a:gd name="connsiteX86" fmla="*/ 366739 w 871082"/>
              <a:gd name="connsiteY86" fmla="*/ 105707 h 1013120"/>
              <a:gd name="connsiteX87" fmla="*/ 310705 w 871082"/>
              <a:gd name="connsiteY87" fmla="*/ 64986 h 1013120"/>
              <a:gd name="connsiteX88" fmla="*/ 375281 w 871082"/>
              <a:gd name="connsiteY88" fmla="*/ 63797 h 1013120"/>
              <a:gd name="connsiteX89" fmla="*/ 349654 w 871082"/>
              <a:gd name="connsiteY89" fmla="*/ 3978 h 1013120"/>
              <a:gd name="connsiteX90" fmla="*/ 381324 w 871082"/>
              <a:gd name="connsiteY90" fmla="*/ 386 h 1013120"/>
              <a:gd name="connsiteX91" fmla="*/ 381324 w 871082"/>
              <a:gd name="connsiteY91" fmla="*/ 20746 h 1013120"/>
              <a:gd name="connsiteX92" fmla="*/ 471477 w 871082"/>
              <a:gd name="connsiteY92" fmla="*/ 121335 h 1013120"/>
              <a:gd name="connsiteX93" fmla="*/ 472691 w 871082"/>
              <a:gd name="connsiteY93" fmla="*/ 146501 h 1013120"/>
              <a:gd name="connsiteX94" fmla="*/ 528724 w 871082"/>
              <a:gd name="connsiteY94" fmla="*/ 166861 h 1013120"/>
              <a:gd name="connsiteX95" fmla="*/ 545712 w 871082"/>
              <a:gd name="connsiteY95" fmla="*/ 201588 h 1013120"/>
              <a:gd name="connsiteX96" fmla="*/ 512805 w 871082"/>
              <a:gd name="connsiteY96" fmla="*/ 235101 h 1013120"/>
              <a:gd name="connsiteX97" fmla="*/ 516445 w 871082"/>
              <a:gd name="connsiteY97" fmla="*/ 267450 h 1013120"/>
              <a:gd name="connsiteX98" fmla="*/ 626086 w 871082"/>
              <a:gd name="connsiteY98" fmla="*/ 260170 h 1013120"/>
              <a:gd name="connsiteX99" fmla="*/ 656566 w 871082"/>
              <a:gd name="connsiteY99" fmla="*/ 318849 h 1013120"/>
              <a:gd name="connsiteX100" fmla="*/ 678406 w 871082"/>
              <a:gd name="connsiteY100" fmla="*/ 329623 h 1013120"/>
              <a:gd name="connsiteX101" fmla="*/ 696656 w 871082"/>
              <a:gd name="connsiteY101" fmla="*/ 355954 h 1013120"/>
              <a:gd name="connsiteX102" fmla="*/ 646737 w 871082"/>
              <a:gd name="connsiteY102" fmla="*/ 432615 h 1013120"/>
              <a:gd name="connsiteX103" fmla="*/ 662560 w 871082"/>
              <a:gd name="connsiteY103" fmla="*/ 515246 h 1013120"/>
              <a:gd name="connsiteX104" fmla="*/ 686827 w 871082"/>
              <a:gd name="connsiteY104" fmla="*/ 511630 h 1013120"/>
              <a:gd name="connsiteX105" fmla="*/ 722379 w 871082"/>
              <a:gd name="connsiteY105" fmla="*/ 553588 h 1013120"/>
              <a:gd name="connsiteX106" fmla="*/ 681124 w 871082"/>
              <a:gd name="connsiteY106" fmla="*/ 573949 h 1013120"/>
              <a:gd name="connsiteX107" fmla="*/ 678698 w 871082"/>
              <a:gd name="connsiteY107" fmla="*/ 613456 h 1013120"/>
              <a:gd name="connsiteX108" fmla="*/ 724806 w 871082"/>
              <a:gd name="connsiteY108" fmla="*/ 673324 h 1013120"/>
              <a:gd name="connsiteX109" fmla="*/ 735775 w 871082"/>
              <a:gd name="connsiteY109" fmla="*/ 662550 h 1013120"/>
              <a:gd name="connsiteX110" fmla="*/ 813746 w 871082"/>
              <a:gd name="connsiteY110" fmla="*/ 680508 h 1013120"/>
              <a:gd name="connsiteX111" fmla="*/ 808893 w 871082"/>
              <a:gd name="connsiteY111" fmla="*/ 656555 h 1013120"/>
              <a:gd name="connsiteX112" fmla="*/ 835587 w 871082"/>
              <a:gd name="connsiteY112" fmla="*/ 670946 h 1013120"/>
              <a:gd name="connsiteX113" fmla="*/ 844129 w 871082"/>
              <a:gd name="connsiteY113" fmla="*/ 658958 h 1013120"/>
              <a:gd name="connsiteX114" fmla="*/ 865970 w 871082"/>
              <a:gd name="connsiteY114" fmla="*/ 679318 h 1013120"/>
              <a:gd name="connsiteX115" fmla="*/ 868397 w 871082"/>
              <a:gd name="connsiteY115" fmla="*/ 694898 h 1013120"/>
              <a:gd name="connsiteX116" fmla="*/ 846556 w 871082"/>
              <a:gd name="connsiteY116" fmla="*/ 708051 h 1013120"/>
              <a:gd name="connsiteX117" fmla="*/ 848983 w 871082"/>
              <a:gd name="connsiteY117" fmla="*/ 736808 h 1013120"/>
              <a:gd name="connsiteX118" fmla="*/ 864829 w 871082"/>
              <a:gd name="connsiteY118" fmla="*/ 744088 h 1013120"/>
              <a:gd name="connsiteX119" fmla="*/ 851434 w 871082"/>
              <a:gd name="connsiteY119" fmla="*/ 760857 h 1013120"/>
              <a:gd name="connsiteX120" fmla="*/ 870848 w 871082"/>
              <a:gd name="connsiteY120" fmla="*/ 766245 h 1013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</a:cxnLst>
            <a:rect l="l" t="t" r="r" b="b"/>
            <a:pathLst>
              <a:path w="871082" h="1013120">
                <a:moveTo>
                  <a:pt x="871066" y="784712"/>
                </a:moveTo>
                <a:lnTo>
                  <a:pt x="857671" y="781096"/>
                </a:lnTo>
                <a:lnTo>
                  <a:pt x="847964" y="802670"/>
                </a:lnTo>
                <a:lnTo>
                  <a:pt x="828550" y="801457"/>
                </a:lnTo>
                <a:lnTo>
                  <a:pt x="818843" y="817036"/>
                </a:lnTo>
                <a:lnTo>
                  <a:pt x="788387" y="842178"/>
                </a:lnTo>
                <a:lnTo>
                  <a:pt x="773826" y="848172"/>
                </a:lnTo>
                <a:lnTo>
                  <a:pt x="744366" y="831500"/>
                </a:lnTo>
                <a:lnTo>
                  <a:pt x="700514" y="850671"/>
                </a:lnTo>
                <a:lnTo>
                  <a:pt x="699301" y="835091"/>
                </a:lnTo>
                <a:lnTo>
                  <a:pt x="670180" y="835091"/>
                </a:lnTo>
                <a:lnTo>
                  <a:pt x="673844" y="794371"/>
                </a:lnTo>
                <a:lnTo>
                  <a:pt x="659284" y="794371"/>
                </a:lnTo>
                <a:lnTo>
                  <a:pt x="668991" y="783596"/>
                </a:lnTo>
                <a:lnTo>
                  <a:pt x="583569" y="724723"/>
                </a:lnTo>
                <a:lnTo>
                  <a:pt x="550662" y="743894"/>
                </a:lnTo>
                <a:lnTo>
                  <a:pt x="536102" y="725936"/>
                </a:lnTo>
                <a:lnTo>
                  <a:pt x="509238" y="732003"/>
                </a:lnTo>
                <a:lnTo>
                  <a:pt x="540931" y="783499"/>
                </a:lnTo>
                <a:lnTo>
                  <a:pt x="523944" y="794274"/>
                </a:lnTo>
                <a:lnTo>
                  <a:pt x="533651" y="832592"/>
                </a:lnTo>
                <a:lnTo>
                  <a:pt x="526370" y="850574"/>
                </a:lnTo>
                <a:lnTo>
                  <a:pt x="575100" y="854166"/>
                </a:lnTo>
                <a:lnTo>
                  <a:pt x="615311" y="882899"/>
                </a:lnTo>
                <a:lnTo>
                  <a:pt x="605604" y="832592"/>
                </a:lnTo>
                <a:lnTo>
                  <a:pt x="621426" y="808640"/>
                </a:lnTo>
                <a:lnTo>
                  <a:pt x="653120" y="818226"/>
                </a:lnTo>
                <a:lnTo>
                  <a:pt x="656784" y="837397"/>
                </a:lnTo>
                <a:lnTo>
                  <a:pt x="629969" y="844677"/>
                </a:lnTo>
                <a:lnTo>
                  <a:pt x="650693" y="897362"/>
                </a:lnTo>
                <a:lnTo>
                  <a:pt x="664089" y="857854"/>
                </a:lnTo>
                <a:lnTo>
                  <a:pt x="689667" y="877002"/>
                </a:lnTo>
                <a:lnTo>
                  <a:pt x="671393" y="880593"/>
                </a:lnTo>
                <a:lnTo>
                  <a:pt x="682362" y="903356"/>
                </a:lnTo>
                <a:lnTo>
                  <a:pt x="721336" y="899764"/>
                </a:lnTo>
                <a:lnTo>
                  <a:pt x="720122" y="922503"/>
                </a:lnTo>
                <a:lnTo>
                  <a:pt x="731091" y="921314"/>
                </a:lnTo>
                <a:lnTo>
                  <a:pt x="728664" y="888990"/>
                </a:lnTo>
                <a:lnTo>
                  <a:pt x="748078" y="898697"/>
                </a:lnTo>
                <a:lnTo>
                  <a:pt x="734513" y="940388"/>
                </a:lnTo>
                <a:lnTo>
                  <a:pt x="695685" y="917625"/>
                </a:lnTo>
                <a:lnTo>
                  <a:pt x="678698" y="945169"/>
                </a:lnTo>
                <a:lnTo>
                  <a:pt x="683551" y="965529"/>
                </a:lnTo>
                <a:lnTo>
                  <a:pt x="694520" y="971524"/>
                </a:lnTo>
                <a:lnTo>
                  <a:pt x="683551" y="990671"/>
                </a:lnTo>
                <a:lnTo>
                  <a:pt x="699398" y="1003848"/>
                </a:lnTo>
                <a:lnTo>
                  <a:pt x="657973" y="996568"/>
                </a:lnTo>
                <a:lnTo>
                  <a:pt x="657973" y="1013506"/>
                </a:lnTo>
                <a:lnTo>
                  <a:pt x="629944" y="1008653"/>
                </a:lnTo>
                <a:lnTo>
                  <a:pt x="648242" y="994286"/>
                </a:lnTo>
                <a:lnTo>
                  <a:pt x="616549" y="990695"/>
                </a:lnTo>
                <a:lnTo>
                  <a:pt x="559302" y="952376"/>
                </a:lnTo>
                <a:lnTo>
                  <a:pt x="521517" y="970334"/>
                </a:lnTo>
                <a:lnTo>
                  <a:pt x="500817" y="940413"/>
                </a:lnTo>
                <a:lnTo>
                  <a:pt x="475215" y="952376"/>
                </a:lnTo>
                <a:lnTo>
                  <a:pt x="488634" y="926022"/>
                </a:lnTo>
                <a:lnTo>
                  <a:pt x="470361" y="930875"/>
                </a:lnTo>
                <a:lnTo>
                  <a:pt x="454514" y="882971"/>
                </a:lnTo>
                <a:lnTo>
                  <a:pt x="422845" y="875691"/>
                </a:lnTo>
                <a:lnTo>
                  <a:pt x="428742" y="787090"/>
                </a:lnTo>
                <a:lnTo>
                  <a:pt x="358075" y="806262"/>
                </a:lnTo>
                <a:lnTo>
                  <a:pt x="337375" y="735595"/>
                </a:lnTo>
                <a:lnTo>
                  <a:pt x="153403" y="700868"/>
                </a:lnTo>
                <a:lnTo>
                  <a:pt x="153403" y="670946"/>
                </a:lnTo>
                <a:lnTo>
                  <a:pt x="92491" y="576303"/>
                </a:lnTo>
                <a:lnTo>
                  <a:pt x="53494" y="582297"/>
                </a:lnTo>
                <a:lnTo>
                  <a:pt x="8526" y="548783"/>
                </a:lnTo>
                <a:lnTo>
                  <a:pt x="-16" y="528423"/>
                </a:lnTo>
                <a:lnTo>
                  <a:pt x="20708" y="522453"/>
                </a:lnTo>
                <a:lnTo>
                  <a:pt x="26799" y="541600"/>
                </a:lnTo>
                <a:lnTo>
                  <a:pt x="58347" y="460183"/>
                </a:lnTo>
                <a:lnTo>
                  <a:pt x="13282" y="424242"/>
                </a:lnTo>
                <a:lnTo>
                  <a:pt x="43738" y="397912"/>
                </a:lnTo>
                <a:lnTo>
                  <a:pt x="30342" y="388205"/>
                </a:lnTo>
                <a:lnTo>
                  <a:pt x="47330" y="367845"/>
                </a:lnTo>
                <a:lnTo>
                  <a:pt x="40049" y="334307"/>
                </a:lnTo>
                <a:lnTo>
                  <a:pt x="108411" y="309287"/>
                </a:lnTo>
                <a:lnTo>
                  <a:pt x="116953" y="292518"/>
                </a:lnTo>
                <a:lnTo>
                  <a:pt x="180316" y="285238"/>
                </a:lnTo>
                <a:lnTo>
                  <a:pt x="183956" y="225370"/>
                </a:lnTo>
                <a:lnTo>
                  <a:pt x="211985" y="190838"/>
                </a:lnTo>
                <a:lnTo>
                  <a:pt x="204704" y="154897"/>
                </a:lnTo>
                <a:lnTo>
                  <a:pt x="248580" y="157324"/>
                </a:lnTo>
                <a:lnTo>
                  <a:pt x="248580" y="121263"/>
                </a:lnTo>
                <a:lnTo>
                  <a:pt x="304614" y="109299"/>
                </a:lnTo>
                <a:lnTo>
                  <a:pt x="361885" y="133251"/>
                </a:lnTo>
                <a:lnTo>
                  <a:pt x="366739" y="105707"/>
                </a:lnTo>
                <a:lnTo>
                  <a:pt x="310705" y="64986"/>
                </a:lnTo>
                <a:lnTo>
                  <a:pt x="375281" y="63797"/>
                </a:lnTo>
                <a:lnTo>
                  <a:pt x="349654" y="3978"/>
                </a:lnTo>
                <a:lnTo>
                  <a:pt x="381324" y="386"/>
                </a:lnTo>
                <a:lnTo>
                  <a:pt x="381324" y="20746"/>
                </a:lnTo>
                <a:lnTo>
                  <a:pt x="471477" y="121335"/>
                </a:lnTo>
                <a:lnTo>
                  <a:pt x="472691" y="146501"/>
                </a:lnTo>
                <a:lnTo>
                  <a:pt x="528724" y="166861"/>
                </a:lnTo>
                <a:lnTo>
                  <a:pt x="545712" y="201588"/>
                </a:lnTo>
                <a:lnTo>
                  <a:pt x="512805" y="235101"/>
                </a:lnTo>
                <a:lnTo>
                  <a:pt x="516445" y="267450"/>
                </a:lnTo>
                <a:lnTo>
                  <a:pt x="626086" y="260170"/>
                </a:lnTo>
                <a:lnTo>
                  <a:pt x="656566" y="318849"/>
                </a:lnTo>
                <a:lnTo>
                  <a:pt x="678406" y="329623"/>
                </a:lnTo>
                <a:lnTo>
                  <a:pt x="696656" y="355954"/>
                </a:lnTo>
                <a:lnTo>
                  <a:pt x="646737" y="432615"/>
                </a:lnTo>
                <a:lnTo>
                  <a:pt x="662560" y="515246"/>
                </a:lnTo>
                <a:lnTo>
                  <a:pt x="686827" y="511630"/>
                </a:lnTo>
                <a:lnTo>
                  <a:pt x="722379" y="553588"/>
                </a:lnTo>
                <a:lnTo>
                  <a:pt x="681124" y="573949"/>
                </a:lnTo>
                <a:lnTo>
                  <a:pt x="678698" y="613456"/>
                </a:lnTo>
                <a:lnTo>
                  <a:pt x="724806" y="673324"/>
                </a:lnTo>
                <a:lnTo>
                  <a:pt x="735775" y="662550"/>
                </a:lnTo>
                <a:lnTo>
                  <a:pt x="813746" y="680508"/>
                </a:lnTo>
                <a:lnTo>
                  <a:pt x="808893" y="656555"/>
                </a:lnTo>
                <a:lnTo>
                  <a:pt x="835587" y="670946"/>
                </a:lnTo>
                <a:lnTo>
                  <a:pt x="844129" y="658958"/>
                </a:lnTo>
                <a:lnTo>
                  <a:pt x="865970" y="679318"/>
                </a:lnTo>
                <a:lnTo>
                  <a:pt x="868397" y="694898"/>
                </a:lnTo>
                <a:lnTo>
                  <a:pt x="846556" y="708051"/>
                </a:lnTo>
                <a:lnTo>
                  <a:pt x="848983" y="736808"/>
                </a:lnTo>
                <a:lnTo>
                  <a:pt x="864829" y="744088"/>
                </a:lnTo>
                <a:lnTo>
                  <a:pt x="851434" y="760857"/>
                </a:lnTo>
                <a:lnTo>
                  <a:pt x="870848" y="766245"/>
                </a:lnTo>
                <a:close/>
              </a:path>
            </a:pathLst>
          </a:custGeom>
          <a:gradFill>
            <a:gsLst>
              <a:gs pos="30000">
                <a:srgbClr val="EC9C8B">
                  <a:alpha val="97000"/>
                </a:srgbClr>
              </a:gs>
              <a:gs pos="71000">
                <a:srgbClr val="FDE178">
                  <a:alpha val="40000"/>
                </a:srgbClr>
              </a:gs>
            </a:gsLst>
            <a:lin ang="5400000" scaled="1"/>
          </a:gradFill>
          <a:ln w="6350" cap="flat">
            <a:solidFill>
              <a:schemeClr val="bg1">
                <a:lumMod val="5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ru-RU">
              <a:solidFill>
                <a:srgbClr val="E8D1AE"/>
              </a:solidFill>
            </a:endParaRPr>
          </a:p>
        </p:txBody>
      </p:sp>
      <p:sp>
        <p:nvSpPr>
          <p:cNvPr id="17" name="Сергиев Посад">
            <a:extLst>
              <a:ext uri="{FF2B5EF4-FFF2-40B4-BE49-F238E27FC236}">
                <a16:creationId xmlns:a16="http://schemas.microsoft.com/office/drawing/2014/main" xmlns="" id="{AF946CB9-AD5B-445A-A962-181DA9481630}"/>
              </a:ext>
            </a:extLst>
          </p:cNvPr>
          <p:cNvSpPr/>
          <p:nvPr/>
        </p:nvSpPr>
        <p:spPr>
          <a:xfrm>
            <a:off x="6576697" y="960290"/>
            <a:ext cx="894254" cy="1359871"/>
          </a:xfrm>
          <a:custGeom>
            <a:avLst/>
            <a:gdLst>
              <a:gd name="connsiteX0" fmla="*/ 67181 w 861496"/>
              <a:gd name="connsiteY0" fmla="*/ 270945 h 1310057"/>
              <a:gd name="connsiteX1" fmla="*/ 123239 w 861496"/>
              <a:gd name="connsiteY1" fmla="*/ 280530 h 1310057"/>
              <a:gd name="connsiteX2" fmla="*/ 174395 w 861496"/>
              <a:gd name="connsiteY2" fmla="*/ 229035 h 1310057"/>
              <a:gd name="connsiteX3" fmla="*/ 209752 w 861496"/>
              <a:gd name="connsiteY3" fmla="*/ 225443 h 1310057"/>
              <a:gd name="connsiteX4" fmla="*/ 285249 w 861496"/>
              <a:gd name="connsiteY4" fmla="*/ 187246 h 1310057"/>
              <a:gd name="connsiteX5" fmla="*/ 334002 w 861496"/>
              <a:gd name="connsiteY5" fmla="*/ 242333 h 1310057"/>
              <a:gd name="connsiteX6" fmla="*/ 376640 w 861496"/>
              <a:gd name="connsiteY6" fmla="*/ 202801 h 1310057"/>
              <a:gd name="connsiteX7" fmla="*/ 349946 w 861496"/>
              <a:gd name="connsiteY7" fmla="*/ 142933 h 1310057"/>
              <a:gd name="connsiteX8" fmla="*/ 388919 w 861496"/>
              <a:gd name="connsiteY8" fmla="*/ 105804 h 1310057"/>
              <a:gd name="connsiteX9" fmla="*/ 393773 w 861496"/>
              <a:gd name="connsiteY9" fmla="*/ 85444 h 1310057"/>
              <a:gd name="connsiteX10" fmla="*/ 401053 w 861496"/>
              <a:gd name="connsiteY10" fmla="*/ 61492 h 1310057"/>
              <a:gd name="connsiteX11" fmla="*/ 448569 w 861496"/>
              <a:gd name="connsiteY11" fmla="*/ 63918 h 1310057"/>
              <a:gd name="connsiteX12" fmla="*/ 477690 w 861496"/>
              <a:gd name="connsiteY12" fmla="*/ 42369 h 1310057"/>
              <a:gd name="connsiteX13" fmla="*/ 566630 w 861496"/>
              <a:gd name="connsiteY13" fmla="*/ 42369 h 1310057"/>
              <a:gd name="connsiteX14" fmla="*/ 610482 w 861496"/>
              <a:gd name="connsiteY14" fmla="*/ 62729 h 1310057"/>
              <a:gd name="connsiteX15" fmla="*/ 610482 w 861496"/>
              <a:gd name="connsiteY15" fmla="*/ 386 h 1310057"/>
              <a:gd name="connsiteX16" fmla="*/ 687240 w 861496"/>
              <a:gd name="connsiteY16" fmla="*/ 60254 h 1310057"/>
              <a:gd name="connsiteX17" fmla="*/ 678722 w 861496"/>
              <a:gd name="connsiteY17" fmla="*/ 104567 h 1310057"/>
              <a:gd name="connsiteX18" fmla="*/ 705416 w 861496"/>
              <a:gd name="connsiteY18" fmla="*/ 154849 h 1310057"/>
              <a:gd name="connsiteX19" fmla="*/ 683576 w 861496"/>
              <a:gd name="connsiteY19" fmla="*/ 203966 h 1310057"/>
              <a:gd name="connsiteX20" fmla="*/ 701849 w 861496"/>
              <a:gd name="connsiteY20" fmla="*/ 321324 h 1310057"/>
              <a:gd name="connsiteX21" fmla="*/ 732402 w 861496"/>
              <a:gd name="connsiteY21" fmla="*/ 341587 h 1310057"/>
              <a:gd name="connsiteX22" fmla="*/ 710561 w 861496"/>
              <a:gd name="connsiteY22" fmla="*/ 389491 h 1310057"/>
              <a:gd name="connsiteX23" fmla="*/ 750748 w 861496"/>
              <a:gd name="connsiteY23" fmla="*/ 413443 h 1310057"/>
              <a:gd name="connsiteX24" fmla="*/ 755602 w 861496"/>
              <a:gd name="connsiteY24" fmla="*/ 456567 h 1310057"/>
              <a:gd name="connsiteX25" fmla="*/ 661783 w 861496"/>
              <a:gd name="connsiteY25" fmla="*/ 524807 h 1310057"/>
              <a:gd name="connsiteX26" fmla="*/ 647223 w 861496"/>
              <a:gd name="connsiteY26" fmla="*/ 557156 h 1310057"/>
              <a:gd name="connsiteX27" fmla="*/ 672801 w 861496"/>
              <a:gd name="connsiteY27" fmla="*/ 583486 h 1310057"/>
              <a:gd name="connsiteX28" fmla="*/ 731286 w 861496"/>
              <a:gd name="connsiteY28" fmla="*/ 579894 h 1310057"/>
              <a:gd name="connsiteX29" fmla="*/ 675252 w 861496"/>
              <a:gd name="connsiteY29" fmla="*/ 627798 h 1310057"/>
              <a:gd name="connsiteX30" fmla="*/ 729975 w 861496"/>
              <a:gd name="connsiteY30" fmla="*/ 655342 h 1310057"/>
              <a:gd name="connsiteX31" fmla="*/ 725122 w 861496"/>
              <a:gd name="connsiteY31" fmla="*/ 708051 h 1310057"/>
              <a:gd name="connsiteX32" fmla="*/ 794575 w 861496"/>
              <a:gd name="connsiteY32" fmla="*/ 698344 h 1310057"/>
              <a:gd name="connsiteX33" fmla="*/ 811562 w 861496"/>
              <a:gd name="connsiteY33" fmla="*/ 741443 h 1310057"/>
              <a:gd name="connsiteX34" fmla="*/ 773802 w 861496"/>
              <a:gd name="connsiteY34" fmla="*/ 823055 h 1310057"/>
              <a:gd name="connsiteX35" fmla="*/ 851774 w 861496"/>
              <a:gd name="connsiteY35" fmla="*/ 836232 h 1310057"/>
              <a:gd name="connsiteX36" fmla="*/ 861481 w 861496"/>
              <a:gd name="connsiteY36" fmla="*/ 874550 h 1310057"/>
              <a:gd name="connsiteX37" fmla="*/ 807898 w 861496"/>
              <a:gd name="connsiteY37" fmla="*/ 884136 h 1310057"/>
              <a:gd name="connsiteX38" fmla="*/ 832166 w 861496"/>
              <a:gd name="connsiteY38" fmla="*/ 909277 h 1310057"/>
              <a:gd name="connsiteX39" fmla="*/ 810325 w 861496"/>
              <a:gd name="connsiteY39" fmla="*/ 990695 h 1310057"/>
              <a:gd name="connsiteX40" fmla="*/ 843232 w 861496"/>
              <a:gd name="connsiteY40" fmla="*/ 1007464 h 1310057"/>
              <a:gd name="connsiteX41" fmla="*/ 833525 w 861496"/>
              <a:gd name="connsiteY41" fmla="*/ 1057770 h 1310057"/>
              <a:gd name="connsiteX42" fmla="*/ 812824 w 861496"/>
              <a:gd name="connsiteY42" fmla="*/ 1078131 h 1310057"/>
              <a:gd name="connsiteX43" fmla="*/ 541028 w 861496"/>
              <a:gd name="connsiteY43" fmla="*/ 1309255 h 1310057"/>
              <a:gd name="connsiteX44" fmla="*/ 488659 w 861496"/>
              <a:gd name="connsiteY44" fmla="*/ 1309255 h 1310057"/>
              <a:gd name="connsiteX45" fmla="*/ 478952 w 861496"/>
              <a:gd name="connsiteY45" fmla="*/ 1298480 h 1310057"/>
              <a:gd name="connsiteX46" fmla="*/ 360769 w 861496"/>
              <a:gd name="connsiteY46" fmla="*/ 1310444 h 1310057"/>
              <a:gd name="connsiteX47" fmla="*/ 342495 w 861496"/>
              <a:gd name="connsiteY47" fmla="*/ 1292486 h 1310057"/>
              <a:gd name="connsiteX48" fmla="*/ 331551 w 861496"/>
              <a:gd name="connsiteY48" fmla="*/ 1254167 h 1310057"/>
              <a:gd name="connsiteX49" fmla="*/ 302309 w 861496"/>
              <a:gd name="connsiteY49" fmla="*/ 1269577 h 1310057"/>
              <a:gd name="connsiteX50" fmla="*/ 180486 w 861496"/>
              <a:gd name="connsiteY50" fmla="*/ 1201313 h 1310057"/>
              <a:gd name="connsiteX51" fmla="*/ 86692 w 861496"/>
              <a:gd name="connsiteY51" fmla="*/ 1216892 h 1310057"/>
              <a:gd name="connsiteX52" fmla="*/ 65967 w 861496"/>
              <a:gd name="connsiteY52" fmla="*/ 1225265 h 1310057"/>
              <a:gd name="connsiteX53" fmla="*/ 64754 w 861496"/>
              <a:gd name="connsiteY53" fmla="*/ 1194129 h 1310057"/>
              <a:gd name="connsiteX54" fmla="*/ 85454 w 861496"/>
              <a:gd name="connsiteY54" fmla="*/ 1183355 h 1310057"/>
              <a:gd name="connsiteX55" fmla="*/ 73320 w 861496"/>
              <a:gd name="connsiteY55" fmla="*/ 1111523 h 1310057"/>
              <a:gd name="connsiteX56" fmla="*/ 14860 w 861496"/>
              <a:gd name="connsiteY56" fmla="*/ 1105529 h 1310057"/>
              <a:gd name="connsiteX57" fmla="*/ 68443 w 861496"/>
              <a:gd name="connsiteY57" fmla="*/ 1075583 h 1310057"/>
              <a:gd name="connsiteX58" fmla="*/ 39322 w 861496"/>
              <a:gd name="connsiteY58" fmla="*/ 1001348 h 1310057"/>
              <a:gd name="connsiteX59" fmla="*/ 73417 w 861496"/>
              <a:gd name="connsiteY59" fmla="*/ 970189 h 1310057"/>
              <a:gd name="connsiteX60" fmla="*/ 69753 w 861496"/>
              <a:gd name="connsiteY60" fmla="*/ 930681 h 1310057"/>
              <a:gd name="connsiteX61" fmla="*/ 120860 w 861496"/>
              <a:gd name="connsiteY61" fmla="*/ 855331 h 1310057"/>
              <a:gd name="connsiteX62" fmla="*/ 96593 w 861496"/>
              <a:gd name="connsiteY62" fmla="*/ 808640 h 1310057"/>
              <a:gd name="connsiteX63" fmla="*/ 120860 w 861496"/>
              <a:gd name="connsiteY63" fmla="*/ 760736 h 1310057"/>
              <a:gd name="connsiteX64" fmla="*/ 162115 w 861496"/>
              <a:gd name="connsiteY64" fmla="*/ 725985 h 1310057"/>
              <a:gd name="connsiteX65" fmla="*/ 126781 w 861496"/>
              <a:gd name="connsiteY65" fmla="*/ 667306 h 1310057"/>
              <a:gd name="connsiteX66" fmla="*/ 88997 w 861496"/>
              <a:gd name="connsiteY66" fmla="*/ 657599 h 1310057"/>
              <a:gd name="connsiteX67" fmla="*/ 96277 w 861496"/>
              <a:gd name="connsiteY67" fmla="*/ 639641 h 1310057"/>
              <a:gd name="connsiteX68" fmla="*/ 75528 w 861496"/>
              <a:gd name="connsiteY68" fmla="*/ 610884 h 1310057"/>
              <a:gd name="connsiteX69" fmla="*/ 80382 w 861496"/>
              <a:gd name="connsiteY69" fmla="*/ 574968 h 1310057"/>
              <a:gd name="connsiteX70" fmla="*/ 63395 w 861496"/>
              <a:gd name="connsiteY70" fmla="*/ 528277 h 1310057"/>
              <a:gd name="connsiteX71" fmla="*/ 48834 w 861496"/>
              <a:gd name="connsiteY71" fmla="*/ 523424 h 1310057"/>
              <a:gd name="connsiteX72" fmla="*/ 53688 w 861496"/>
              <a:gd name="connsiteY72" fmla="*/ 495880 h 1310057"/>
              <a:gd name="connsiteX73" fmla="*/ 20805 w 861496"/>
              <a:gd name="connsiteY73" fmla="*/ 469550 h 1310057"/>
              <a:gd name="connsiteX74" fmla="*/ 47500 w 861496"/>
              <a:gd name="connsiteY74" fmla="*/ 421646 h 1310057"/>
              <a:gd name="connsiteX75" fmla="*/ -16 w 861496"/>
              <a:gd name="connsiteY75" fmla="*/ 350979 h 1310057"/>
              <a:gd name="connsiteX76" fmla="*/ 6075 w 861496"/>
              <a:gd name="connsiteY76" fmla="*/ 304288 h 1310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</a:cxnLst>
            <a:rect l="l" t="t" r="r" b="b"/>
            <a:pathLst>
              <a:path w="861496" h="1310057">
                <a:moveTo>
                  <a:pt x="67181" y="270945"/>
                </a:moveTo>
                <a:lnTo>
                  <a:pt x="123239" y="280530"/>
                </a:lnTo>
                <a:lnTo>
                  <a:pt x="174395" y="229035"/>
                </a:lnTo>
                <a:lnTo>
                  <a:pt x="209752" y="225443"/>
                </a:lnTo>
                <a:lnTo>
                  <a:pt x="285249" y="187246"/>
                </a:lnTo>
                <a:lnTo>
                  <a:pt x="334002" y="242333"/>
                </a:lnTo>
                <a:lnTo>
                  <a:pt x="376640" y="202801"/>
                </a:lnTo>
                <a:lnTo>
                  <a:pt x="349946" y="142933"/>
                </a:lnTo>
                <a:lnTo>
                  <a:pt x="388919" y="105804"/>
                </a:lnTo>
                <a:lnTo>
                  <a:pt x="393773" y="85444"/>
                </a:lnTo>
                <a:lnTo>
                  <a:pt x="401053" y="61492"/>
                </a:lnTo>
                <a:lnTo>
                  <a:pt x="448569" y="63918"/>
                </a:lnTo>
                <a:lnTo>
                  <a:pt x="477690" y="42369"/>
                </a:lnTo>
                <a:lnTo>
                  <a:pt x="566630" y="42369"/>
                </a:lnTo>
                <a:lnTo>
                  <a:pt x="610482" y="62729"/>
                </a:lnTo>
                <a:lnTo>
                  <a:pt x="610482" y="386"/>
                </a:lnTo>
                <a:lnTo>
                  <a:pt x="687240" y="60254"/>
                </a:lnTo>
                <a:lnTo>
                  <a:pt x="678722" y="104567"/>
                </a:lnTo>
                <a:lnTo>
                  <a:pt x="705416" y="154849"/>
                </a:lnTo>
                <a:lnTo>
                  <a:pt x="683576" y="203966"/>
                </a:lnTo>
                <a:lnTo>
                  <a:pt x="701849" y="321324"/>
                </a:lnTo>
                <a:lnTo>
                  <a:pt x="732402" y="341587"/>
                </a:lnTo>
                <a:lnTo>
                  <a:pt x="710561" y="389491"/>
                </a:lnTo>
                <a:lnTo>
                  <a:pt x="750748" y="413443"/>
                </a:lnTo>
                <a:lnTo>
                  <a:pt x="755602" y="456567"/>
                </a:lnTo>
                <a:lnTo>
                  <a:pt x="661783" y="524807"/>
                </a:lnTo>
                <a:lnTo>
                  <a:pt x="647223" y="557156"/>
                </a:lnTo>
                <a:lnTo>
                  <a:pt x="672801" y="583486"/>
                </a:lnTo>
                <a:lnTo>
                  <a:pt x="731286" y="579894"/>
                </a:lnTo>
                <a:lnTo>
                  <a:pt x="675252" y="627798"/>
                </a:lnTo>
                <a:lnTo>
                  <a:pt x="729975" y="655342"/>
                </a:lnTo>
                <a:lnTo>
                  <a:pt x="725122" y="708051"/>
                </a:lnTo>
                <a:lnTo>
                  <a:pt x="794575" y="698344"/>
                </a:lnTo>
                <a:lnTo>
                  <a:pt x="811562" y="741443"/>
                </a:lnTo>
                <a:lnTo>
                  <a:pt x="773802" y="823055"/>
                </a:lnTo>
                <a:lnTo>
                  <a:pt x="851774" y="836232"/>
                </a:lnTo>
                <a:lnTo>
                  <a:pt x="861481" y="874550"/>
                </a:lnTo>
                <a:lnTo>
                  <a:pt x="807898" y="884136"/>
                </a:lnTo>
                <a:lnTo>
                  <a:pt x="832166" y="909277"/>
                </a:lnTo>
                <a:lnTo>
                  <a:pt x="810325" y="990695"/>
                </a:lnTo>
                <a:lnTo>
                  <a:pt x="843232" y="1007464"/>
                </a:lnTo>
                <a:lnTo>
                  <a:pt x="833525" y="1057770"/>
                </a:lnTo>
                <a:lnTo>
                  <a:pt x="812824" y="1078131"/>
                </a:lnTo>
                <a:lnTo>
                  <a:pt x="541028" y="1309255"/>
                </a:lnTo>
                <a:lnTo>
                  <a:pt x="488659" y="1309255"/>
                </a:lnTo>
                <a:lnTo>
                  <a:pt x="478952" y="1298480"/>
                </a:lnTo>
                <a:lnTo>
                  <a:pt x="360769" y="1310444"/>
                </a:lnTo>
                <a:lnTo>
                  <a:pt x="342495" y="1292486"/>
                </a:lnTo>
                <a:lnTo>
                  <a:pt x="331551" y="1254167"/>
                </a:lnTo>
                <a:lnTo>
                  <a:pt x="302309" y="1269577"/>
                </a:lnTo>
                <a:lnTo>
                  <a:pt x="180486" y="1201313"/>
                </a:lnTo>
                <a:lnTo>
                  <a:pt x="86692" y="1216892"/>
                </a:lnTo>
                <a:lnTo>
                  <a:pt x="65967" y="1225265"/>
                </a:lnTo>
                <a:lnTo>
                  <a:pt x="64754" y="1194129"/>
                </a:lnTo>
                <a:lnTo>
                  <a:pt x="85454" y="1183355"/>
                </a:lnTo>
                <a:lnTo>
                  <a:pt x="73320" y="1111523"/>
                </a:lnTo>
                <a:lnTo>
                  <a:pt x="14860" y="1105529"/>
                </a:lnTo>
                <a:lnTo>
                  <a:pt x="68443" y="1075583"/>
                </a:lnTo>
                <a:lnTo>
                  <a:pt x="39322" y="1001348"/>
                </a:lnTo>
                <a:lnTo>
                  <a:pt x="73417" y="970189"/>
                </a:lnTo>
                <a:lnTo>
                  <a:pt x="69753" y="930681"/>
                </a:lnTo>
                <a:lnTo>
                  <a:pt x="120860" y="855331"/>
                </a:lnTo>
                <a:lnTo>
                  <a:pt x="96593" y="808640"/>
                </a:lnTo>
                <a:lnTo>
                  <a:pt x="120860" y="760736"/>
                </a:lnTo>
                <a:lnTo>
                  <a:pt x="162115" y="725985"/>
                </a:lnTo>
                <a:lnTo>
                  <a:pt x="126781" y="667306"/>
                </a:lnTo>
                <a:lnTo>
                  <a:pt x="88997" y="657599"/>
                </a:lnTo>
                <a:lnTo>
                  <a:pt x="96277" y="639641"/>
                </a:lnTo>
                <a:lnTo>
                  <a:pt x="75528" y="610884"/>
                </a:lnTo>
                <a:lnTo>
                  <a:pt x="80382" y="574968"/>
                </a:lnTo>
                <a:lnTo>
                  <a:pt x="63395" y="528277"/>
                </a:lnTo>
                <a:lnTo>
                  <a:pt x="48834" y="523424"/>
                </a:lnTo>
                <a:lnTo>
                  <a:pt x="53688" y="495880"/>
                </a:lnTo>
                <a:lnTo>
                  <a:pt x="20805" y="469550"/>
                </a:lnTo>
                <a:lnTo>
                  <a:pt x="47500" y="421646"/>
                </a:lnTo>
                <a:lnTo>
                  <a:pt x="-16" y="350979"/>
                </a:lnTo>
                <a:lnTo>
                  <a:pt x="6075" y="304288"/>
                </a:lnTo>
                <a:close/>
              </a:path>
            </a:pathLst>
          </a:custGeom>
          <a:gradFill>
            <a:gsLst>
              <a:gs pos="29000">
                <a:srgbClr val="EC9C8B">
                  <a:alpha val="97000"/>
                </a:srgbClr>
              </a:gs>
              <a:gs pos="79000">
                <a:srgbClr val="C5E0B4">
                  <a:alpha val="66000"/>
                </a:srgbClr>
              </a:gs>
            </a:gsLst>
            <a:lin ang="5400000" scaled="1"/>
          </a:gradFill>
          <a:ln w="6350" cap="flat">
            <a:solidFill>
              <a:schemeClr val="bg1">
                <a:lumMod val="5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ru-RU">
              <a:solidFill>
                <a:srgbClr val="E8D1AE"/>
              </a:solidFill>
            </a:endParaRPr>
          </a:p>
        </p:txBody>
      </p:sp>
      <p:sp>
        <p:nvSpPr>
          <p:cNvPr id="18" name="Ступино">
            <a:extLst>
              <a:ext uri="{FF2B5EF4-FFF2-40B4-BE49-F238E27FC236}">
                <a16:creationId xmlns:a16="http://schemas.microsoft.com/office/drawing/2014/main" xmlns="" id="{AB641B01-74B0-43DD-88C1-C7C788A6C7BF}"/>
              </a:ext>
            </a:extLst>
          </p:cNvPr>
          <p:cNvSpPr/>
          <p:nvPr/>
        </p:nvSpPr>
        <p:spPr>
          <a:xfrm>
            <a:off x="6470999" y="4266791"/>
            <a:ext cx="1012623" cy="995569"/>
          </a:xfrm>
          <a:custGeom>
            <a:avLst/>
            <a:gdLst>
              <a:gd name="connsiteX0" fmla="*/ 91472 w 975529"/>
              <a:gd name="connsiteY0" fmla="*/ 430261 h 959100"/>
              <a:gd name="connsiteX1" fmla="*/ 68297 w 975529"/>
              <a:gd name="connsiteY1" fmla="*/ 357191 h 959100"/>
              <a:gd name="connsiteX2" fmla="*/ 65870 w 975529"/>
              <a:gd name="connsiteY2" fmla="*/ 311714 h 959100"/>
              <a:gd name="connsiteX3" fmla="*/ 63443 w 975529"/>
              <a:gd name="connsiteY3" fmla="*/ 276963 h 959100"/>
              <a:gd name="connsiteX4" fmla="*/ 76888 w 975529"/>
              <a:gd name="connsiteY4" fmla="*/ 248230 h 959100"/>
              <a:gd name="connsiteX5" fmla="*/ 146317 w 975529"/>
              <a:gd name="connsiteY5" fmla="*/ 275774 h 959100"/>
              <a:gd name="connsiteX6" fmla="*/ 143890 w 975529"/>
              <a:gd name="connsiteY6" fmla="*/ 291354 h 959100"/>
              <a:gd name="connsiteX7" fmla="*/ 212130 w 975529"/>
              <a:gd name="connsiteY7" fmla="*/ 326080 h 959100"/>
              <a:gd name="connsiteX8" fmla="*/ 224264 w 975529"/>
              <a:gd name="connsiteY8" fmla="*/ 299726 h 959100"/>
              <a:gd name="connsiteX9" fmla="*/ 208417 w 975529"/>
              <a:gd name="connsiteY9" fmla="*/ 263810 h 959100"/>
              <a:gd name="connsiteX10" fmla="*/ 240087 w 975529"/>
              <a:gd name="connsiteY10" fmla="*/ 258957 h 959100"/>
              <a:gd name="connsiteX11" fmla="*/ 243751 w 975529"/>
              <a:gd name="connsiteY11" fmla="*/ 236218 h 959100"/>
              <a:gd name="connsiteX12" fmla="*/ 274207 w 975529"/>
              <a:gd name="connsiteY12" fmla="*/ 269731 h 959100"/>
              <a:gd name="connsiteX13" fmla="*/ 308181 w 975529"/>
              <a:gd name="connsiteY13" fmla="*/ 261359 h 959100"/>
              <a:gd name="connsiteX14" fmla="*/ 342301 w 975529"/>
              <a:gd name="connsiteY14" fmla="*/ 237407 h 959100"/>
              <a:gd name="connsiteX15" fmla="*/ 328906 w 975529"/>
              <a:gd name="connsiteY15" fmla="*/ 188314 h 959100"/>
              <a:gd name="connsiteX16" fmla="*/ 308181 w 975529"/>
              <a:gd name="connsiteY16" fmla="*/ 198021 h 959100"/>
              <a:gd name="connsiteX17" fmla="*/ 298474 w 975529"/>
              <a:gd name="connsiteY17" fmla="*/ 153708 h 959100"/>
              <a:gd name="connsiteX18" fmla="*/ 315461 w 975529"/>
              <a:gd name="connsiteY18" fmla="*/ 128567 h 959100"/>
              <a:gd name="connsiteX19" fmla="*/ 296047 w 975529"/>
              <a:gd name="connsiteY19" fmla="*/ 116579 h 959100"/>
              <a:gd name="connsiteX20" fmla="*/ 309443 w 975529"/>
              <a:gd name="connsiteY20" fmla="*/ 78260 h 959100"/>
              <a:gd name="connsiteX21" fmla="*/ 352105 w 975529"/>
              <a:gd name="connsiteY21" fmla="*/ 97408 h 959100"/>
              <a:gd name="connsiteX22" fmla="*/ 333832 w 975529"/>
              <a:gd name="connsiteY22" fmla="*/ 114177 h 959100"/>
              <a:gd name="connsiteX23" fmla="*/ 361861 w 975529"/>
              <a:gd name="connsiteY23" fmla="*/ 156087 h 959100"/>
              <a:gd name="connsiteX24" fmla="*/ 439832 w 975529"/>
              <a:gd name="connsiteY24" fmla="*/ 96218 h 959100"/>
              <a:gd name="connsiteX25" fmla="*/ 473807 w 975529"/>
              <a:gd name="connsiteY25" fmla="*/ 102212 h 959100"/>
              <a:gd name="connsiteX26" fmla="*/ 520110 w 975529"/>
              <a:gd name="connsiteY26" fmla="*/ 59089 h 959100"/>
              <a:gd name="connsiteX27" fmla="*/ 546804 w 975529"/>
              <a:gd name="connsiteY27" fmla="*/ 51809 h 959100"/>
              <a:gd name="connsiteX28" fmla="*/ 551657 w 975529"/>
              <a:gd name="connsiteY28" fmla="*/ 24265 h 959100"/>
              <a:gd name="connsiteX29" fmla="*/ 582089 w 975529"/>
              <a:gd name="connsiteY29" fmla="*/ 8686 h 959100"/>
              <a:gd name="connsiteX30" fmla="*/ 639336 w 975529"/>
              <a:gd name="connsiteY30" fmla="*/ 15966 h 959100"/>
              <a:gd name="connsiteX31" fmla="*/ 700272 w 975529"/>
              <a:gd name="connsiteY31" fmla="*/ 1575 h 959100"/>
              <a:gd name="connsiteX32" fmla="*/ 712405 w 975529"/>
              <a:gd name="connsiteY32" fmla="*/ 13563 h 959100"/>
              <a:gd name="connsiteX33" fmla="*/ 758683 w 975529"/>
              <a:gd name="connsiteY33" fmla="*/ 386 h 959100"/>
              <a:gd name="connsiteX34" fmla="*/ 756257 w 975529"/>
              <a:gd name="connsiteY34" fmla="*/ 43510 h 959100"/>
              <a:gd name="connsiteX35" fmla="*/ 774530 w 975529"/>
              <a:gd name="connsiteY35" fmla="*/ 56663 h 959100"/>
              <a:gd name="connsiteX36" fmla="*/ 846411 w 975529"/>
              <a:gd name="connsiteY36" fmla="*/ 20747 h 959100"/>
              <a:gd name="connsiteX37" fmla="*/ 902468 w 975529"/>
              <a:gd name="connsiteY37" fmla="*/ 26741 h 959100"/>
              <a:gd name="connsiteX38" fmla="*/ 917029 w 975529"/>
              <a:gd name="connsiteY38" fmla="*/ 80639 h 959100"/>
              <a:gd name="connsiteX39" fmla="*/ 951149 w 975529"/>
              <a:gd name="connsiteY39" fmla="*/ 84230 h 959100"/>
              <a:gd name="connsiteX40" fmla="*/ 971849 w 975529"/>
              <a:gd name="connsiteY40" fmla="*/ 96194 h 959100"/>
              <a:gd name="connsiteX41" fmla="*/ 975514 w 975529"/>
              <a:gd name="connsiteY41" fmla="*/ 118957 h 959100"/>
              <a:gd name="connsiteX42" fmla="*/ 966971 w 975529"/>
              <a:gd name="connsiteY42" fmla="*/ 152471 h 959100"/>
              <a:gd name="connsiteX43" fmla="*/ 929211 w 975529"/>
              <a:gd name="connsiteY43" fmla="*/ 142764 h 959100"/>
              <a:gd name="connsiteX44" fmla="*/ 923120 w 975529"/>
              <a:gd name="connsiteY44" fmla="*/ 184674 h 959100"/>
              <a:gd name="connsiteX45" fmla="*/ 946271 w 975529"/>
              <a:gd name="connsiteY45" fmla="*/ 190668 h 959100"/>
              <a:gd name="connsiteX46" fmla="*/ 975514 w 975529"/>
              <a:gd name="connsiteY46" fmla="*/ 235005 h 959100"/>
              <a:gd name="connsiteX47" fmla="*/ 971849 w 975529"/>
              <a:gd name="connsiteY47" fmla="*/ 263737 h 959100"/>
              <a:gd name="connsiteX48" fmla="*/ 935303 w 975529"/>
              <a:gd name="connsiteY48" fmla="*/ 252938 h 959100"/>
              <a:gd name="connsiteX49" fmla="*/ 889000 w 975529"/>
              <a:gd name="connsiteY49" fmla="*/ 308025 h 959100"/>
              <a:gd name="connsiteX50" fmla="*/ 915694 w 975529"/>
              <a:gd name="connsiteY50" fmla="*/ 332002 h 959100"/>
              <a:gd name="connsiteX51" fmla="*/ 927828 w 975529"/>
              <a:gd name="connsiteY51" fmla="*/ 304458 h 959100"/>
              <a:gd name="connsiteX52" fmla="*/ 946101 w 975529"/>
              <a:gd name="connsiteY52" fmla="*/ 326008 h 959100"/>
              <a:gd name="connsiteX53" fmla="*/ 913219 w 975529"/>
              <a:gd name="connsiteY53" fmla="*/ 370320 h 959100"/>
              <a:gd name="connsiteX54" fmla="*/ 937487 w 975529"/>
              <a:gd name="connsiteY54" fmla="*/ 366704 h 959100"/>
              <a:gd name="connsiteX55" fmla="*/ 943578 w 975529"/>
              <a:gd name="connsiteY55" fmla="*/ 401455 h 959100"/>
              <a:gd name="connsiteX56" fmla="*/ 965419 w 975529"/>
              <a:gd name="connsiteY56" fmla="*/ 389467 h 959100"/>
              <a:gd name="connsiteX57" fmla="*/ 959327 w 975529"/>
              <a:gd name="connsiteY57" fmla="*/ 443341 h 959100"/>
              <a:gd name="connsiteX58" fmla="*/ 942340 w 975529"/>
              <a:gd name="connsiteY58" fmla="*/ 433780 h 959100"/>
              <a:gd name="connsiteX59" fmla="*/ 916762 w 975529"/>
              <a:gd name="connsiteY59" fmla="*/ 478092 h 959100"/>
              <a:gd name="connsiteX60" fmla="*/ 935036 w 975529"/>
              <a:gd name="connsiteY60" fmla="*/ 492434 h 959100"/>
              <a:gd name="connsiteX61" fmla="*/ 920475 w 975529"/>
              <a:gd name="connsiteY61" fmla="*/ 547546 h 959100"/>
              <a:gd name="connsiteX62" fmla="*/ 886331 w 975529"/>
              <a:gd name="connsiteY62" fmla="*/ 557107 h 959100"/>
              <a:gd name="connsiteX63" fmla="*/ 879050 w 975529"/>
              <a:gd name="connsiteY63" fmla="*/ 581084 h 959100"/>
              <a:gd name="connsiteX64" fmla="*/ 820590 w 975529"/>
              <a:gd name="connsiteY64" fmla="*/ 577468 h 959100"/>
              <a:gd name="connsiteX65" fmla="*/ 808456 w 975529"/>
              <a:gd name="connsiteY65" fmla="*/ 636146 h 959100"/>
              <a:gd name="connsiteX66" fmla="*/ 781762 w 975529"/>
              <a:gd name="connsiteY66" fmla="*/ 639762 h 959100"/>
              <a:gd name="connsiteX67" fmla="*/ 795158 w 975529"/>
              <a:gd name="connsiteY67" fmla="*/ 725985 h 959100"/>
              <a:gd name="connsiteX68" fmla="*/ 892592 w 975529"/>
              <a:gd name="connsiteY68" fmla="*/ 763090 h 959100"/>
              <a:gd name="connsiteX69" fmla="*/ 890165 w 975529"/>
              <a:gd name="connsiteY69" fmla="*/ 812207 h 959100"/>
              <a:gd name="connsiteX70" fmla="*/ 831704 w 975529"/>
              <a:gd name="connsiteY70" fmla="*/ 828952 h 959100"/>
              <a:gd name="connsiteX71" fmla="*/ 791493 w 975529"/>
              <a:gd name="connsiteY71" fmla="*/ 881661 h 959100"/>
              <a:gd name="connsiteX72" fmla="*/ 758586 w 975529"/>
              <a:gd name="connsiteY72" fmla="*/ 860111 h 959100"/>
              <a:gd name="connsiteX73" fmla="*/ 731892 w 975529"/>
              <a:gd name="connsiteY73" fmla="*/ 882850 h 959100"/>
              <a:gd name="connsiteX74" fmla="*/ 677072 w 975529"/>
              <a:gd name="connsiteY74" fmla="*/ 855307 h 959100"/>
              <a:gd name="connsiteX75" fmla="*/ 624678 w 975529"/>
              <a:gd name="connsiteY75" fmla="*/ 873265 h 959100"/>
              <a:gd name="connsiteX76" fmla="*/ 605264 w 975529"/>
              <a:gd name="connsiteY76" fmla="*/ 908015 h 959100"/>
              <a:gd name="connsiteX77" fmla="*/ 540688 w 975529"/>
              <a:gd name="connsiteY77" fmla="*/ 959487 h 959100"/>
              <a:gd name="connsiteX78" fmla="*/ 495939 w 975529"/>
              <a:gd name="connsiteY78" fmla="*/ 930778 h 959100"/>
              <a:gd name="connsiteX79" fmla="*/ 452088 w 975529"/>
              <a:gd name="connsiteY79" fmla="*/ 922382 h 959100"/>
              <a:gd name="connsiteX80" fmla="*/ 387512 w 975529"/>
              <a:gd name="connsiteY80" fmla="*/ 927235 h 959100"/>
              <a:gd name="connsiteX81" fmla="*/ 364361 w 975529"/>
              <a:gd name="connsiteY81" fmla="*/ 922382 h 959100"/>
              <a:gd name="connsiteX82" fmla="*/ 337666 w 975529"/>
              <a:gd name="connsiteY82" fmla="*/ 902021 h 959100"/>
              <a:gd name="connsiteX83" fmla="*/ 305973 w 975529"/>
              <a:gd name="connsiteY83" fmla="*/ 903235 h 959100"/>
              <a:gd name="connsiteX84" fmla="*/ 296266 w 975529"/>
              <a:gd name="connsiteY84" fmla="*/ 851739 h 959100"/>
              <a:gd name="connsiteX85" fmla="*/ 192741 w 975529"/>
              <a:gd name="connsiteY85" fmla="*/ 808616 h 959100"/>
              <a:gd name="connsiteX86" fmla="*/ 157164 w 975529"/>
              <a:gd name="connsiteY86" fmla="*/ 738021 h 959100"/>
              <a:gd name="connsiteX87" fmla="*/ 185194 w 975529"/>
              <a:gd name="connsiteY87" fmla="*/ 699703 h 959100"/>
              <a:gd name="connsiteX88" fmla="*/ 144982 w 975529"/>
              <a:gd name="connsiteY88" fmla="*/ 687739 h 959100"/>
              <a:gd name="connsiteX89" fmla="*/ 152262 w 975529"/>
              <a:gd name="connsiteY89" fmla="*/ 636219 h 959100"/>
              <a:gd name="connsiteX90" fmla="*/ 95015 w 975529"/>
              <a:gd name="connsiteY90" fmla="*/ 629061 h 959100"/>
              <a:gd name="connsiteX91" fmla="*/ 103558 w 975529"/>
              <a:gd name="connsiteY91" fmla="*/ 591931 h 959100"/>
              <a:gd name="connsiteX92" fmla="*/ 51140 w 975529"/>
              <a:gd name="connsiteY92" fmla="*/ 571571 h 959100"/>
              <a:gd name="connsiteX93" fmla="*/ 45073 w 975529"/>
              <a:gd name="connsiteY93" fmla="*/ 524856 h 959100"/>
              <a:gd name="connsiteX94" fmla="*/ 107198 w 975529"/>
              <a:gd name="connsiteY94" fmla="*/ 511679 h 959100"/>
              <a:gd name="connsiteX95" fmla="*/ -16 w 975529"/>
              <a:gd name="connsiteY95" fmla="*/ 436255 h 95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975529" h="959100">
                <a:moveTo>
                  <a:pt x="91472" y="430261"/>
                </a:moveTo>
                <a:lnTo>
                  <a:pt x="68297" y="357191"/>
                </a:lnTo>
                <a:lnTo>
                  <a:pt x="65870" y="311714"/>
                </a:lnTo>
                <a:lnTo>
                  <a:pt x="63443" y="276963"/>
                </a:lnTo>
                <a:lnTo>
                  <a:pt x="76888" y="248230"/>
                </a:lnTo>
                <a:lnTo>
                  <a:pt x="146317" y="275774"/>
                </a:lnTo>
                <a:lnTo>
                  <a:pt x="143890" y="291354"/>
                </a:lnTo>
                <a:lnTo>
                  <a:pt x="212130" y="326080"/>
                </a:lnTo>
                <a:lnTo>
                  <a:pt x="224264" y="299726"/>
                </a:lnTo>
                <a:lnTo>
                  <a:pt x="208417" y="263810"/>
                </a:lnTo>
                <a:lnTo>
                  <a:pt x="240087" y="258957"/>
                </a:lnTo>
                <a:lnTo>
                  <a:pt x="243751" y="236218"/>
                </a:lnTo>
                <a:lnTo>
                  <a:pt x="274207" y="269731"/>
                </a:lnTo>
                <a:lnTo>
                  <a:pt x="308181" y="261359"/>
                </a:lnTo>
                <a:lnTo>
                  <a:pt x="342301" y="237407"/>
                </a:lnTo>
                <a:lnTo>
                  <a:pt x="328906" y="188314"/>
                </a:lnTo>
                <a:lnTo>
                  <a:pt x="308181" y="198021"/>
                </a:lnTo>
                <a:lnTo>
                  <a:pt x="298474" y="153708"/>
                </a:lnTo>
                <a:lnTo>
                  <a:pt x="315461" y="128567"/>
                </a:lnTo>
                <a:lnTo>
                  <a:pt x="296047" y="116579"/>
                </a:lnTo>
                <a:lnTo>
                  <a:pt x="309443" y="78260"/>
                </a:lnTo>
                <a:lnTo>
                  <a:pt x="352105" y="97408"/>
                </a:lnTo>
                <a:lnTo>
                  <a:pt x="333832" y="114177"/>
                </a:lnTo>
                <a:lnTo>
                  <a:pt x="361861" y="156087"/>
                </a:lnTo>
                <a:lnTo>
                  <a:pt x="439832" y="96218"/>
                </a:lnTo>
                <a:lnTo>
                  <a:pt x="473807" y="102212"/>
                </a:lnTo>
                <a:lnTo>
                  <a:pt x="520110" y="59089"/>
                </a:lnTo>
                <a:lnTo>
                  <a:pt x="546804" y="51809"/>
                </a:lnTo>
                <a:lnTo>
                  <a:pt x="551657" y="24265"/>
                </a:lnTo>
                <a:lnTo>
                  <a:pt x="582089" y="8686"/>
                </a:lnTo>
                <a:lnTo>
                  <a:pt x="639336" y="15966"/>
                </a:lnTo>
                <a:lnTo>
                  <a:pt x="700272" y="1575"/>
                </a:lnTo>
                <a:lnTo>
                  <a:pt x="712405" y="13563"/>
                </a:lnTo>
                <a:lnTo>
                  <a:pt x="758683" y="386"/>
                </a:lnTo>
                <a:lnTo>
                  <a:pt x="756257" y="43510"/>
                </a:lnTo>
                <a:lnTo>
                  <a:pt x="774530" y="56663"/>
                </a:lnTo>
                <a:lnTo>
                  <a:pt x="846411" y="20747"/>
                </a:lnTo>
                <a:lnTo>
                  <a:pt x="902468" y="26741"/>
                </a:lnTo>
                <a:lnTo>
                  <a:pt x="917029" y="80639"/>
                </a:lnTo>
                <a:lnTo>
                  <a:pt x="951149" y="84230"/>
                </a:lnTo>
                <a:lnTo>
                  <a:pt x="971849" y="96194"/>
                </a:lnTo>
                <a:lnTo>
                  <a:pt x="975514" y="118957"/>
                </a:lnTo>
                <a:lnTo>
                  <a:pt x="966971" y="152471"/>
                </a:lnTo>
                <a:lnTo>
                  <a:pt x="929211" y="142764"/>
                </a:lnTo>
                <a:lnTo>
                  <a:pt x="923120" y="184674"/>
                </a:lnTo>
                <a:lnTo>
                  <a:pt x="946271" y="190668"/>
                </a:lnTo>
                <a:lnTo>
                  <a:pt x="975514" y="235005"/>
                </a:lnTo>
                <a:lnTo>
                  <a:pt x="971849" y="263737"/>
                </a:lnTo>
                <a:lnTo>
                  <a:pt x="935303" y="252938"/>
                </a:lnTo>
                <a:lnTo>
                  <a:pt x="889000" y="308025"/>
                </a:lnTo>
                <a:lnTo>
                  <a:pt x="915694" y="332002"/>
                </a:lnTo>
                <a:lnTo>
                  <a:pt x="927828" y="304458"/>
                </a:lnTo>
                <a:lnTo>
                  <a:pt x="946101" y="326008"/>
                </a:lnTo>
                <a:lnTo>
                  <a:pt x="913219" y="370320"/>
                </a:lnTo>
                <a:lnTo>
                  <a:pt x="937487" y="366704"/>
                </a:lnTo>
                <a:lnTo>
                  <a:pt x="943578" y="401455"/>
                </a:lnTo>
                <a:lnTo>
                  <a:pt x="965419" y="389467"/>
                </a:lnTo>
                <a:lnTo>
                  <a:pt x="959327" y="443341"/>
                </a:lnTo>
                <a:lnTo>
                  <a:pt x="942340" y="433780"/>
                </a:lnTo>
                <a:lnTo>
                  <a:pt x="916762" y="478092"/>
                </a:lnTo>
                <a:lnTo>
                  <a:pt x="935036" y="492434"/>
                </a:lnTo>
                <a:lnTo>
                  <a:pt x="920475" y="547546"/>
                </a:lnTo>
                <a:lnTo>
                  <a:pt x="886331" y="557107"/>
                </a:lnTo>
                <a:lnTo>
                  <a:pt x="879050" y="581084"/>
                </a:lnTo>
                <a:lnTo>
                  <a:pt x="820590" y="577468"/>
                </a:lnTo>
                <a:lnTo>
                  <a:pt x="808456" y="636146"/>
                </a:lnTo>
                <a:lnTo>
                  <a:pt x="781762" y="639762"/>
                </a:lnTo>
                <a:lnTo>
                  <a:pt x="795158" y="725985"/>
                </a:lnTo>
                <a:lnTo>
                  <a:pt x="892592" y="763090"/>
                </a:lnTo>
                <a:lnTo>
                  <a:pt x="890165" y="812207"/>
                </a:lnTo>
                <a:lnTo>
                  <a:pt x="831704" y="828952"/>
                </a:lnTo>
                <a:lnTo>
                  <a:pt x="791493" y="881661"/>
                </a:lnTo>
                <a:lnTo>
                  <a:pt x="758586" y="860111"/>
                </a:lnTo>
                <a:lnTo>
                  <a:pt x="731892" y="882850"/>
                </a:lnTo>
                <a:lnTo>
                  <a:pt x="677072" y="855307"/>
                </a:lnTo>
                <a:lnTo>
                  <a:pt x="624678" y="873265"/>
                </a:lnTo>
                <a:lnTo>
                  <a:pt x="605264" y="908015"/>
                </a:lnTo>
                <a:lnTo>
                  <a:pt x="540688" y="959487"/>
                </a:lnTo>
                <a:lnTo>
                  <a:pt x="495939" y="930778"/>
                </a:lnTo>
                <a:lnTo>
                  <a:pt x="452088" y="922382"/>
                </a:lnTo>
                <a:lnTo>
                  <a:pt x="387512" y="927235"/>
                </a:lnTo>
                <a:lnTo>
                  <a:pt x="364361" y="922382"/>
                </a:lnTo>
                <a:lnTo>
                  <a:pt x="337666" y="902021"/>
                </a:lnTo>
                <a:lnTo>
                  <a:pt x="305973" y="903235"/>
                </a:lnTo>
                <a:lnTo>
                  <a:pt x="296266" y="851739"/>
                </a:lnTo>
                <a:lnTo>
                  <a:pt x="192741" y="808616"/>
                </a:lnTo>
                <a:lnTo>
                  <a:pt x="157164" y="738021"/>
                </a:lnTo>
                <a:lnTo>
                  <a:pt x="185194" y="699703"/>
                </a:lnTo>
                <a:lnTo>
                  <a:pt x="144982" y="687739"/>
                </a:lnTo>
                <a:lnTo>
                  <a:pt x="152262" y="636219"/>
                </a:lnTo>
                <a:lnTo>
                  <a:pt x="95015" y="629061"/>
                </a:lnTo>
                <a:lnTo>
                  <a:pt x="103558" y="591931"/>
                </a:lnTo>
                <a:lnTo>
                  <a:pt x="51140" y="571571"/>
                </a:lnTo>
                <a:lnTo>
                  <a:pt x="45073" y="524856"/>
                </a:lnTo>
                <a:lnTo>
                  <a:pt x="107198" y="511679"/>
                </a:lnTo>
                <a:lnTo>
                  <a:pt x="-16" y="436255"/>
                </a:lnTo>
                <a:close/>
              </a:path>
            </a:pathLst>
          </a:custGeom>
          <a:gradFill>
            <a:gsLst>
              <a:gs pos="30000">
                <a:srgbClr val="EC9C8B"/>
              </a:gs>
              <a:gs pos="65000">
                <a:srgbClr val="C5E0B4">
                  <a:alpha val="49000"/>
                </a:srgbClr>
              </a:gs>
            </a:gsLst>
            <a:lin ang="5400000" scaled="1"/>
          </a:gradFill>
          <a:ln w="6350" cap="flat">
            <a:solidFill>
              <a:schemeClr val="bg1">
                <a:lumMod val="5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ru-RU">
              <a:solidFill>
                <a:srgbClr val="CCF3D1"/>
              </a:solidFill>
            </a:endParaRPr>
          </a:p>
        </p:txBody>
      </p:sp>
      <p:sp>
        <p:nvSpPr>
          <p:cNvPr id="19" name="Серпухов">
            <a:extLst>
              <a:ext uri="{FF2B5EF4-FFF2-40B4-BE49-F238E27FC236}">
                <a16:creationId xmlns:a16="http://schemas.microsoft.com/office/drawing/2014/main" xmlns="" id="{9B16894C-C93C-41D8-B956-E9BB5BC9E701}"/>
              </a:ext>
            </a:extLst>
          </p:cNvPr>
          <p:cNvSpPr/>
          <p:nvPr/>
        </p:nvSpPr>
        <p:spPr>
          <a:xfrm>
            <a:off x="5740582" y="4716084"/>
            <a:ext cx="1044716" cy="783039"/>
          </a:xfrm>
          <a:custGeom>
            <a:avLst/>
            <a:gdLst>
              <a:gd name="connsiteX0" fmla="*/ 1006430 w 1006446"/>
              <a:gd name="connsiteY0" fmla="*/ 469817 h 754355"/>
              <a:gd name="connsiteX1" fmla="*/ 996723 w 1006446"/>
              <a:gd name="connsiteY1" fmla="*/ 418321 h 754355"/>
              <a:gd name="connsiteX2" fmla="*/ 893198 w 1006446"/>
              <a:gd name="connsiteY2" fmla="*/ 375198 h 754355"/>
              <a:gd name="connsiteX3" fmla="*/ 857840 w 1006446"/>
              <a:gd name="connsiteY3" fmla="*/ 304555 h 754355"/>
              <a:gd name="connsiteX4" fmla="*/ 885869 w 1006446"/>
              <a:gd name="connsiteY4" fmla="*/ 266237 h 754355"/>
              <a:gd name="connsiteX5" fmla="*/ 845658 w 1006446"/>
              <a:gd name="connsiteY5" fmla="*/ 254273 h 754355"/>
              <a:gd name="connsiteX6" fmla="*/ 852938 w 1006446"/>
              <a:gd name="connsiteY6" fmla="*/ 202753 h 754355"/>
              <a:gd name="connsiteX7" fmla="*/ 795691 w 1006446"/>
              <a:gd name="connsiteY7" fmla="*/ 195594 h 754355"/>
              <a:gd name="connsiteX8" fmla="*/ 804234 w 1006446"/>
              <a:gd name="connsiteY8" fmla="*/ 158465 h 754355"/>
              <a:gd name="connsiteX9" fmla="*/ 751816 w 1006446"/>
              <a:gd name="connsiteY9" fmla="*/ 138104 h 754355"/>
              <a:gd name="connsiteX10" fmla="*/ 728689 w 1006446"/>
              <a:gd name="connsiteY10" fmla="*/ 133251 h 754355"/>
              <a:gd name="connsiteX11" fmla="*/ 703086 w 1006446"/>
              <a:gd name="connsiteY11" fmla="*/ 106969 h 754355"/>
              <a:gd name="connsiteX12" fmla="*/ 649455 w 1006446"/>
              <a:gd name="connsiteY12" fmla="*/ 105756 h 754355"/>
              <a:gd name="connsiteX13" fmla="*/ 578813 w 1006446"/>
              <a:gd name="connsiteY13" fmla="*/ 158465 h 754355"/>
              <a:gd name="connsiteX14" fmla="*/ 583666 w 1006446"/>
              <a:gd name="connsiteY14" fmla="*/ 102188 h 754355"/>
              <a:gd name="connsiteX15" fmla="*/ 526395 w 1006446"/>
              <a:gd name="connsiteY15" fmla="*/ 139318 h 754355"/>
              <a:gd name="connsiteX16" fmla="*/ 515426 w 1006446"/>
              <a:gd name="connsiteY16" fmla="*/ 48290 h 754355"/>
              <a:gd name="connsiteX17" fmla="*/ 442332 w 1006446"/>
              <a:gd name="connsiteY17" fmla="*/ 24338 h 754355"/>
              <a:gd name="connsiteX18" fmla="*/ 418065 w 1006446"/>
              <a:gd name="connsiteY18" fmla="*/ 386 h 754355"/>
              <a:gd name="connsiteX19" fmla="*/ 397340 w 1006446"/>
              <a:gd name="connsiteY19" fmla="*/ 42320 h 754355"/>
              <a:gd name="connsiteX20" fmla="*/ 338880 w 1006446"/>
              <a:gd name="connsiteY20" fmla="*/ 18344 h 754355"/>
              <a:gd name="connsiteX21" fmla="*/ 284035 w 1006446"/>
              <a:gd name="connsiteY21" fmla="*/ 55474 h 754355"/>
              <a:gd name="connsiteX22" fmla="*/ 219483 w 1006446"/>
              <a:gd name="connsiteY22" fmla="*/ 17155 h 754355"/>
              <a:gd name="connsiteX23" fmla="*/ 185169 w 1006446"/>
              <a:gd name="connsiteY23" fmla="*/ 82969 h 754355"/>
              <a:gd name="connsiteX24" fmla="*/ 171774 w 1006446"/>
              <a:gd name="connsiteY24" fmla="*/ 50644 h 754355"/>
              <a:gd name="connsiteX25" fmla="*/ 48737 w 1006446"/>
              <a:gd name="connsiteY25" fmla="*/ 21911 h 754355"/>
              <a:gd name="connsiteX26" fmla="*/ -16 w 1006446"/>
              <a:gd name="connsiteY26" fmla="*/ 35064 h 754355"/>
              <a:gd name="connsiteX27" fmla="*/ 21824 w 1006446"/>
              <a:gd name="connsiteY27" fmla="*/ 62608 h 754355"/>
              <a:gd name="connsiteX28" fmla="*/ 19398 w 1006446"/>
              <a:gd name="connsiteY28" fmla="*/ 85371 h 754355"/>
              <a:gd name="connsiteX29" fmla="*/ 40098 w 1006446"/>
              <a:gd name="connsiteY29" fmla="*/ 105707 h 754355"/>
              <a:gd name="connsiteX30" fmla="*/ 48640 w 1006446"/>
              <a:gd name="connsiteY30" fmla="*/ 102140 h 754355"/>
              <a:gd name="connsiteX31" fmla="*/ 88851 w 1006446"/>
              <a:gd name="connsiteY31" fmla="*/ 158416 h 754355"/>
              <a:gd name="connsiteX32" fmla="*/ 65676 w 1006446"/>
              <a:gd name="connsiteY32" fmla="*/ 177588 h 754355"/>
              <a:gd name="connsiteX33" fmla="*/ 116856 w 1006446"/>
              <a:gd name="connsiteY33" fmla="*/ 227870 h 754355"/>
              <a:gd name="connsiteX34" fmla="*/ 113216 w 1006446"/>
              <a:gd name="connsiteY34" fmla="*/ 242236 h 754355"/>
              <a:gd name="connsiteX35" fmla="*/ 96229 w 1006446"/>
              <a:gd name="connsiteY35" fmla="*/ 236267 h 754355"/>
              <a:gd name="connsiteX36" fmla="*/ 109624 w 1006446"/>
              <a:gd name="connsiteY36" fmla="*/ 260194 h 754355"/>
              <a:gd name="connsiteX37" fmla="*/ 114478 w 1006446"/>
              <a:gd name="connsiteY37" fmla="*/ 284171 h 754355"/>
              <a:gd name="connsiteX38" fmla="*/ 142483 w 1006446"/>
              <a:gd name="connsiteY38" fmla="*/ 315281 h 754355"/>
              <a:gd name="connsiteX39" fmla="*/ 123068 w 1006446"/>
              <a:gd name="connsiteY39" fmla="*/ 341636 h 754355"/>
              <a:gd name="connsiteX40" fmla="*/ 127922 w 1006446"/>
              <a:gd name="connsiteY40" fmla="*/ 359618 h 754355"/>
              <a:gd name="connsiteX41" fmla="*/ 204680 w 1006446"/>
              <a:gd name="connsiteY41" fmla="*/ 352338 h 754355"/>
              <a:gd name="connsiteX42" fmla="*/ 202253 w 1006446"/>
              <a:gd name="connsiteY42" fmla="*/ 376290 h 754355"/>
              <a:gd name="connsiteX43" fmla="*/ 225380 w 1006446"/>
              <a:gd name="connsiteY43" fmla="*/ 403834 h 754355"/>
              <a:gd name="connsiteX44" fmla="*/ 202253 w 1006446"/>
              <a:gd name="connsiteY44" fmla="*/ 417011 h 754355"/>
              <a:gd name="connsiteX45" fmla="*/ 192546 w 1006446"/>
              <a:gd name="connsiteY45" fmla="*/ 442152 h 754355"/>
              <a:gd name="connsiteX46" fmla="*/ 199827 w 1006446"/>
              <a:gd name="connsiteY46" fmla="*/ 451859 h 754355"/>
              <a:gd name="connsiteX47" fmla="*/ 175559 w 1006446"/>
              <a:gd name="connsiteY47" fmla="*/ 466226 h 754355"/>
              <a:gd name="connsiteX48" fmla="*/ 191406 w 1006446"/>
              <a:gd name="connsiteY48" fmla="*/ 484208 h 754355"/>
              <a:gd name="connsiteX49" fmla="*/ 215795 w 1006446"/>
              <a:gd name="connsiteY49" fmla="*/ 468628 h 754355"/>
              <a:gd name="connsiteX50" fmla="*/ 240062 w 1006446"/>
              <a:gd name="connsiteY50" fmla="*/ 479403 h 754355"/>
              <a:gd name="connsiteX51" fmla="*/ 220648 w 1006446"/>
              <a:gd name="connsiteY51" fmla="*/ 504544 h 754355"/>
              <a:gd name="connsiteX52" fmla="*/ 265737 w 1006446"/>
              <a:gd name="connsiteY52" fmla="*/ 522526 h 754355"/>
              <a:gd name="connsiteX53" fmla="*/ 266951 w 1006446"/>
              <a:gd name="connsiteY53" fmla="*/ 491367 h 754355"/>
              <a:gd name="connsiteX54" fmla="*/ 268164 w 1006446"/>
              <a:gd name="connsiteY54" fmla="*/ 473409 h 754355"/>
              <a:gd name="connsiteX55" fmla="*/ 297285 w 1006446"/>
              <a:gd name="connsiteY55" fmla="*/ 498550 h 754355"/>
              <a:gd name="connsiteX56" fmla="*/ 309419 w 1006446"/>
              <a:gd name="connsiteY56" fmla="*/ 479403 h 754355"/>
              <a:gd name="connsiteX57" fmla="*/ 336259 w 1006446"/>
              <a:gd name="connsiteY57" fmla="*/ 505757 h 754355"/>
              <a:gd name="connsiteX58" fmla="*/ 339899 w 1006446"/>
              <a:gd name="connsiteY58" fmla="*/ 472195 h 754355"/>
              <a:gd name="connsiteX59" fmla="*/ 358172 w 1006446"/>
              <a:gd name="connsiteY59" fmla="*/ 468628 h 754355"/>
              <a:gd name="connsiteX60" fmla="*/ 364263 w 1006446"/>
              <a:gd name="connsiteY60" fmla="*/ 500952 h 754355"/>
              <a:gd name="connsiteX61" fmla="*/ 383677 w 1006446"/>
              <a:gd name="connsiteY61" fmla="*/ 488988 h 754355"/>
              <a:gd name="connsiteX62" fmla="*/ 409255 w 1006446"/>
              <a:gd name="connsiteY62" fmla="*/ 497361 h 754355"/>
              <a:gd name="connsiteX63" fmla="*/ 445826 w 1006446"/>
              <a:gd name="connsiteY63" fmla="*/ 487654 h 754355"/>
              <a:gd name="connsiteX64" fmla="*/ 448253 w 1006446"/>
              <a:gd name="connsiteY64" fmla="*/ 500831 h 754355"/>
              <a:gd name="connsiteX65" fmla="*/ 457960 w 1006446"/>
              <a:gd name="connsiteY65" fmla="*/ 498404 h 754355"/>
              <a:gd name="connsiteX66" fmla="*/ 477374 w 1006446"/>
              <a:gd name="connsiteY66" fmla="*/ 539125 h 754355"/>
              <a:gd name="connsiteX67" fmla="*/ 495648 w 1006446"/>
              <a:gd name="connsiteY67" fmla="*/ 533155 h 754355"/>
              <a:gd name="connsiteX68" fmla="*/ 513921 w 1006446"/>
              <a:gd name="connsiteY68" fmla="*/ 564290 h 754355"/>
              <a:gd name="connsiteX69" fmla="*/ 506641 w 1006446"/>
              <a:gd name="connsiteY69" fmla="*/ 591834 h 754355"/>
              <a:gd name="connsiteX70" fmla="*/ 528482 w 1006446"/>
              <a:gd name="connsiteY70" fmla="*/ 600206 h 754355"/>
              <a:gd name="connsiteX71" fmla="*/ 523628 w 1006446"/>
              <a:gd name="connsiteY71" fmla="*/ 614573 h 754355"/>
              <a:gd name="connsiteX72" fmla="*/ 566290 w 1006446"/>
              <a:gd name="connsiteY72" fmla="*/ 619426 h 754355"/>
              <a:gd name="connsiteX73" fmla="*/ 580851 w 1006446"/>
              <a:gd name="connsiteY73" fmla="*/ 662525 h 754355"/>
              <a:gd name="connsiteX74" fmla="*/ 574760 w 1006446"/>
              <a:gd name="connsiteY74" fmla="*/ 678105 h 754355"/>
              <a:gd name="connsiteX75" fmla="*/ 568669 w 1006446"/>
              <a:gd name="connsiteY75" fmla="*/ 690069 h 754355"/>
              <a:gd name="connsiteX76" fmla="*/ 569906 w 1006446"/>
              <a:gd name="connsiteY76" fmla="*/ 710430 h 754355"/>
              <a:gd name="connsiteX77" fmla="*/ 591747 w 1006446"/>
              <a:gd name="connsiteY77" fmla="*/ 722393 h 754355"/>
              <a:gd name="connsiteX78" fmla="*/ 597838 w 1006446"/>
              <a:gd name="connsiteY78" fmla="*/ 691258 h 754355"/>
              <a:gd name="connsiteX79" fmla="*/ 666079 w 1006446"/>
              <a:gd name="connsiteY79" fmla="*/ 703222 h 754355"/>
              <a:gd name="connsiteX80" fmla="*/ 734294 w 1006446"/>
              <a:gd name="connsiteY80" fmla="*/ 754742 h 754355"/>
              <a:gd name="connsiteX81" fmla="*/ 750117 w 1006446"/>
              <a:gd name="connsiteY81" fmla="*/ 739162 h 754355"/>
              <a:gd name="connsiteX82" fmla="*/ 779383 w 1006446"/>
              <a:gd name="connsiteY82" fmla="*/ 741589 h 754355"/>
              <a:gd name="connsiteX83" fmla="*/ 832966 w 1006446"/>
              <a:gd name="connsiteY83" fmla="*/ 686526 h 754355"/>
              <a:gd name="connsiteX84" fmla="*/ 824448 w 1006446"/>
              <a:gd name="connsiteY84" fmla="*/ 674538 h 754355"/>
              <a:gd name="connsiteX85" fmla="*/ 828088 w 1006446"/>
              <a:gd name="connsiteY85" fmla="*/ 641024 h 754355"/>
              <a:gd name="connsiteX86" fmla="*/ 848813 w 1006446"/>
              <a:gd name="connsiteY86" fmla="*/ 638597 h 754355"/>
              <a:gd name="connsiteX87" fmla="*/ 851240 w 1006446"/>
              <a:gd name="connsiteY87" fmla="*/ 606249 h 754355"/>
              <a:gd name="connsiteX88" fmla="*/ 836679 w 1006446"/>
              <a:gd name="connsiteY88" fmla="*/ 606249 h 754355"/>
              <a:gd name="connsiteX89" fmla="*/ 835466 w 1006446"/>
              <a:gd name="connsiteY89" fmla="*/ 567930 h 754355"/>
              <a:gd name="connsiteX90" fmla="*/ 854880 w 1006446"/>
              <a:gd name="connsiteY90" fmla="*/ 557156 h 754355"/>
              <a:gd name="connsiteX91" fmla="*/ 835466 w 1006446"/>
              <a:gd name="connsiteY91" fmla="*/ 522453 h 754355"/>
              <a:gd name="connsiteX92" fmla="*/ 812315 w 1006446"/>
              <a:gd name="connsiteY92" fmla="*/ 510465 h 754355"/>
              <a:gd name="connsiteX93" fmla="*/ 948771 w 1006446"/>
              <a:gd name="connsiteY93" fmla="*/ 487702 h 754355"/>
              <a:gd name="connsiteX94" fmla="*/ 648242 w 1006446"/>
              <a:gd name="connsiteY94" fmla="*/ 565625 h 754355"/>
              <a:gd name="connsiteX95" fmla="*/ 601964 w 1006446"/>
              <a:gd name="connsiteY95" fmla="*/ 528496 h 754355"/>
              <a:gd name="connsiteX96" fmla="*/ 561752 w 1006446"/>
              <a:gd name="connsiteY96" fmla="*/ 511727 h 754355"/>
              <a:gd name="connsiteX97" fmla="*/ 667753 w 1006446"/>
              <a:gd name="connsiteY97" fmla="*/ 474622 h 754355"/>
              <a:gd name="connsiteX98" fmla="*/ 695782 w 1006446"/>
              <a:gd name="connsiteY98" fmla="*/ 484208 h 754355"/>
              <a:gd name="connsiteX99" fmla="*/ 705489 w 1006446"/>
              <a:gd name="connsiteY99" fmla="*/ 542887 h 7543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</a:cxnLst>
            <a:rect l="l" t="t" r="r" b="b"/>
            <a:pathLst>
              <a:path w="1006446" h="754355">
                <a:moveTo>
                  <a:pt x="1006430" y="469817"/>
                </a:moveTo>
                <a:lnTo>
                  <a:pt x="996723" y="418321"/>
                </a:lnTo>
                <a:lnTo>
                  <a:pt x="893198" y="375198"/>
                </a:lnTo>
                <a:lnTo>
                  <a:pt x="857840" y="304555"/>
                </a:lnTo>
                <a:lnTo>
                  <a:pt x="885869" y="266237"/>
                </a:lnTo>
                <a:lnTo>
                  <a:pt x="845658" y="254273"/>
                </a:lnTo>
                <a:lnTo>
                  <a:pt x="852938" y="202753"/>
                </a:lnTo>
                <a:lnTo>
                  <a:pt x="795691" y="195594"/>
                </a:lnTo>
                <a:lnTo>
                  <a:pt x="804234" y="158465"/>
                </a:lnTo>
                <a:lnTo>
                  <a:pt x="751816" y="138104"/>
                </a:lnTo>
                <a:lnTo>
                  <a:pt x="728689" y="133251"/>
                </a:lnTo>
                <a:lnTo>
                  <a:pt x="703086" y="106969"/>
                </a:lnTo>
                <a:lnTo>
                  <a:pt x="649455" y="105756"/>
                </a:lnTo>
                <a:lnTo>
                  <a:pt x="578813" y="158465"/>
                </a:lnTo>
                <a:lnTo>
                  <a:pt x="583666" y="102188"/>
                </a:lnTo>
                <a:lnTo>
                  <a:pt x="526395" y="139318"/>
                </a:lnTo>
                <a:lnTo>
                  <a:pt x="515426" y="48290"/>
                </a:lnTo>
                <a:lnTo>
                  <a:pt x="442332" y="24338"/>
                </a:lnTo>
                <a:lnTo>
                  <a:pt x="418065" y="386"/>
                </a:lnTo>
                <a:lnTo>
                  <a:pt x="397340" y="42320"/>
                </a:lnTo>
                <a:lnTo>
                  <a:pt x="338880" y="18344"/>
                </a:lnTo>
                <a:lnTo>
                  <a:pt x="284035" y="55474"/>
                </a:lnTo>
                <a:lnTo>
                  <a:pt x="219483" y="17155"/>
                </a:lnTo>
                <a:lnTo>
                  <a:pt x="185169" y="82969"/>
                </a:lnTo>
                <a:lnTo>
                  <a:pt x="171774" y="50644"/>
                </a:lnTo>
                <a:lnTo>
                  <a:pt x="48737" y="21911"/>
                </a:lnTo>
                <a:lnTo>
                  <a:pt x="-16" y="35064"/>
                </a:lnTo>
                <a:lnTo>
                  <a:pt x="21824" y="62608"/>
                </a:lnTo>
                <a:lnTo>
                  <a:pt x="19398" y="85371"/>
                </a:lnTo>
                <a:lnTo>
                  <a:pt x="40098" y="105707"/>
                </a:lnTo>
                <a:lnTo>
                  <a:pt x="48640" y="102140"/>
                </a:lnTo>
                <a:lnTo>
                  <a:pt x="88851" y="158416"/>
                </a:lnTo>
                <a:lnTo>
                  <a:pt x="65676" y="177588"/>
                </a:lnTo>
                <a:lnTo>
                  <a:pt x="116856" y="227870"/>
                </a:lnTo>
                <a:lnTo>
                  <a:pt x="113216" y="242236"/>
                </a:lnTo>
                <a:lnTo>
                  <a:pt x="96229" y="236267"/>
                </a:lnTo>
                <a:lnTo>
                  <a:pt x="109624" y="260194"/>
                </a:lnTo>
                <a:lnTo>
                  <a:pt x="114478" y="284171"/>
                </a:lnTo>
                <a:lnTo>
                  <a:pt x="142483" y="315281"/>
                </a:lnTo>
                <a:lnTo>
                  <a:pt x="123068" y="341636"/>
                </a:lnTo>
                <a:lnTo>
                  <a:pt x="127922" y="359618"/>
                </a:lnTo>
                <a:lnTo>
                  <a:pt x="204680" y="352338"/>
                </a:lnTo>
                <a:lnTo>
                  <a:pt x="202253" y="376290"/>
                </a:lnTo>
                <a:lnTo>
                  <a:pt x="225380" y="403834"/>
                </a:lnTo>
                <a:lnTo>
                  <a:pt x="202253" y="417011"/>
                </a:lnTo>
                <a:lnTo>
                  <a:pt x="192546" y="442152"/>
                </a:lnTo>
                <a:lnTo>
                  <a:pt x="199827" y="451859"/>
                </a:lnTo>
                <a:lnTo>
                  <a:pt x="175559" y="466226"/>
                </a:lnTo>
                <a:lnTo>
                  <a:pt x="191406" y="484208"/>
                </a:lnTo>
                <a:lnTo>
                  <a:pt x="215795" y="468628"/>
                </a:lnTo>
                <a:lnTo>
                  <a:pt x="240062" y="479403"/>
                </a:lnTo>
                <a:lnTo>
                  <a:pt x="220648" y="504544"/>
                </a:lnTo>
                <a:lnTo>
                  <a:pt x="265737" y="522526"/>
                </a:lnTo>
                <a:lnTo>
                  <a:pt x="266951" y="491367"/>
                </a:lnTo>
                <a:lnTo>
                  <a:pt x="268164" y="473409"/>
                </a:lnTo>
                <a:lnTo>
                  <a:pt x="297285" y="498550"/>
                </a:lnTo>
                <a:lnTo>
                  <a:pt x="309419" y="479403"/>
                </a:lnTo>
                <a:lnTo>
                  <a:pt x="336259" y="505757"/>
                </a:lnTo>
                <a:lnTo>
                  <a:pt x="339899" y="472195"/>
                </a:lnTo>
                <a:lnTo>
                  <a:pt x="358172" y="468628"/>
                </a:lnTo>
                <a:lnTo>
                  <a:pt x="364263" y="500952"/>
                </a:lnTo>
                <a:lnTo>
                  <a:pt x="383677" y="488988"/>
                </a:lnTo>
                <a:lnTo>
                  <a:pt x="409255" y="497361"/>
                </a:lnTo>
                <a:lnTo>
                  <a:pt x="445826" y="487654"/>
                </a:lnTo>
                <a:lnTo>
                  <a:pt x="448253" y="500831"/>
                </a:lnTo>
                <a:lnTo>
                  <a:pt x="457960" y="498404"/>
                </a:lnTo>
                <a:lnTo>
                  <a:pt x="477374" y="539125"/>
                </a:lnTo>
                <a:lnTo>
                  <a:pt x="495648" y="533155"/>
                </a:lnTo>
                <a:lnTo>
                  <a:pt x="513921" y="564290"/>
                </a:lnTo>
                <a:lnTo>
                  <a:pt x="506641" y="591834"/>
                </a:lnTo>
                <a:lnTo>
                  <a:pt x="528482" y="600206"/>
                </a:lnTo>
                <a:lnTo>
                  <a:pt x="523628" y="614573"/>
                </a:lnTo>
                <a:lnTo>
                  <a:pt x="566290" y="619426"/>
                </a:lnTo>
                <a:lnTo>
                  <a:pt x="580851" y="662525"/>
                </a:lnTo>
                <a:lnTo>
                  <a:pt x="574760" y="678105"/>
                </a:lnTo>
                <a:lnTo>
                  <a:pt x="568669" y="690069"/>
                </a:lnTo>
                <a:lnTo>
                  <a:pt x="569906" y="710430"/>
                </a:lnTo>
                <a:lnTo>
                  <a:pt x="591747" y="722393"/>
                </a:lnTo>
                <a:lnTo>
                  <a:pt x="597838" y="691258"/>
                </a:lnTo>
                <a:lnTo>
                  <a:pt x="666079" y="703222"/>
                </a:lnTo>
                <a:lnTo>
                  <a:pt x="734294" y="754742"/>
                </a:lnTo>
                <a:lnTo>
                  <a:pt x="750117" y="739162"/>
                </a:lnTo>
                <a:lnTo>
                  <a:pt x="779383" y="741589"/>
                </a:lnTo>
                <a:lnTo>
                  <a:pt x="832966" y="686526"/>
                </a:lnTo>
                <a:lnTo>
                  <a:pt x="824448" y="674538"/>
                </a:lnTo>
                <a:lnTo>
                  <a:pt x="828088" y="641024"/>
                </a:lnTo>
                <a:lnTo>
                  <a:pt x="848813" y="638597"/>
                </a:lnTo>
                <a:lnTo>
                  <a:pt x="851240" y="606249"/>
                </a:lnTo>
                <a:lnTo>
                  <a:pt x="836679" y="606249"/>
                </a:lnTo>
                <a:lnTo>
                  <a:pt x="835466" y="567930"/>
                </a:lnTo>
                <a:lnTo>
                  <a:pt x="854880" y="557156"/>
                </a:lnTo>
                <a:lnTo>
                  <a:pt x="835466" y="522453"/>
                </a:lnTo>
                <a:lnTo>
                  <a:pt x="812315" y="510465"/>
                </a:lnTo>
                <a:lnTo>
                  <a:pt x="948771" y="487702"/>
                </a:lnTo>
                <a:close/>
                <a:moveTo>
                  <a:pt x="648242" y="565625"/>
                </a:moveTo>
                <a:lnTo>
                  <a:pt x="601964" y="528496"/>
                </a:lnTo>
                <a:lnTo>
                  <a:pt x="561752" y="511727"/>
                </a:lnTo>
                <a:lnTo>
                  <a:pt x="667753" y="474622"/>
                </a:lnTo>
                <a:lnTo>
                  <a:pt x="695782" y="484208"/>
                </a:lnTo>
                <a:lnTo>
                  <a:pt x="705489" y="542887"/>
                </a:lnTo>
                <a:close/>
              </a:path>
            </a:pathLst>
          </a:custGeom>
          <a:gradFill>
            <a:gsLst>
              <a:gs pos="31000">
                <a:srgbClr val="EC9C8B">
                  <a:alpha val="97000"/>
                </a:srgbClr>
              </a:gs>
              <a:gs pos="77000">
                <a:srgbClr val="FDE178">
                  <a:alpha val="40000"/>
                </a:srgbClr>
              </a:gs>
            </a:gsLst>
            <a:lin ang="5400000" scaled="1"/>
          </a:gradFill>
          <a:ln w="6350" cap="flat">
            <a:solidFill>
              <a:schemeClr val="bg1">
                <a:lumMod val="5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ru-RU">
              <a:solidFill>
                <a:srgbClr val="E8D1AE"/>
              </a:solidFill>
            </a:endParaRPr>
          </a:p>
        </p:txBody>
      </p:sp>
      <p:sp>
        <p:nvSpPr>
          <p:cNvPr id="20" name="Серебряные пруды">
            <a:extLst>
              <a:ext uri="{FF2B5EF4-FFF2-40B4-BE49-F238E27FC236}">
                <a16:creationId xmlns:a16="http://schemas.microsoft.com/office/drawing/2014/main" xmlns="" id="{434C96AF-95A5-40CC-815C-6BE85B3766B1}"/>
              </a:ext>
            </a:extLst>
          </p:cNvPr>
          <p:cNvSpPr/>
          <p:nvPr/>
        </p:nvSpPr>
        <p:spPr>
          <a:xfrm>
            <a:off x="7380394" y="5621675"/>
            <a:ext cx="711750" cy="882642"/>
          </a:xfrm>
          <a:custGeom>
            <a:avLst/>
            <a:gdLst>
              <a:gd name="connsiteX0" fmla="*/ 15928 w 685678"/>
              <a:gd name="connsiteY0" fmla="*/ 408736 h 850309"/>
              <a:gd name="connsiteX1" fmla="*/ 32915 w 685678"/>
              <a:gd name="connsiteY1" fmla="*/ 338093 h 850309"/>
              <a:gd name="connsiteX2" fmla="*/ -16 w 685678"/>
              <a:gd name="connsiteY2" fmla="*/ 280603 h 850309"/>
              <a:gd name="connsiteX3" fmla="*/ 48737 w 685678"/>
              <a:gd name="connsiteY3" fmla="*/ 245876 h 850309"/>
              <a:gd name="connsiteX4" fmla="*/ 88924 w 685678"/>
              <a:gd name="connsiteY4" fmla="*/ 262645 h 850309"/>
              <a:gd name="connsiteX5" fmla="*/ 70675 w 685678"/>
              <a:gd name="connsiteY5" fmla="*/ 225516 h 850309"/>
              <a:gd name="connsiteX6" fmla="*/ 94943 w 685678"/>
              <a:gd name="connsiteY6" fmla="*/ 238717 h 850309"/>
              <a:gd name="connsiteX7" fmla="*/ 92516 w 685678"/>
              <a:gd name="connsiteY7" fmla="*/ 196783 h 850309"/>
              <a:gd name="connsiteX8" fmla="*/ 165634 w 685678"/>
              <a:gd name="connsiteY8" fmla="*/ 148879 h 850309"/>
              <a:gd name="connsiteX9" fmla="*/ 121758 w 685678"/>
              <a:gd name="connsiteY9" fmla="*/ 60278 h 850309"/>
              <a:gd name="connsiteX10" fmla="*/ 182670 w 685678"/>
              <a:gd name="connsiteY10" fmla="*/ 43485 h 850309"/>
              <a:gd name="connsiteX11" fmla="*/ 189950 w 685678"/>
              <a:gd name="connsiteY11" fmla="*/ 8783 h 850309"/>
              <a:gd name="connsiteX12" fmla="*/ 211791 w 685678"/>
              <a:gd name="connsiteY12" fmla="*/ 386 h 850309"/>
              <a:gd name="connsiteX13" fmla="*/ 254429 w 685678"/>
              <a:gd name="connsiteY13" fmla="*/ 42296 h 850309"/>
              <a:gd name="connsiteX14" fmla="*/ 319004 w 685678"/>
              <a:gd name="connsiteY14" fmla="*/ 19558 h 850309"/>
              <a:gd name="connsiteX15" fmla="*/ 339705 w 685678"/>
              <a:gd name="connsiteY15" fmla="*/ 49504 h 850309"/>
              <a:gd name="connsiteX16" fmla="*/ 396976 w 685678"/>
              <a:gd name="connsiteY16" fmla="*/ 31521 h 850309"/>
              <a:gd name="connsiteX17" fmla="*/ 471283 w 685678"/>
              <a:gd name="connsiteY17" fmla="*/ 87822 h 850309"/>
              <a:gd name="connsiteX18" fmla="*/ 477374 w 685678"/>
              <a:gd name="connsiteY18" fmla="*/ 150068 h 850309"/>
              <a:gd name="connsiteX19" fmla="*/ 551706 w 685678"/>
              <a:gd name="connsiteY19" fmla="*/ 129708 h 850309"/>
              <a:gd name="connsiteX20" fmla="*/ 560224 w 685678"/>
              <a:gd name="connsiteY20" fmla="*/ 153684 h 850309"/>
              <a:gd name="connsiteX21" fmla="*/ 535956 w 685678"/>
              <a:gd name="connsiteY21" fmla="*/ 162057 h 850309"/>
              <a:gd name="connsiteX22" fmla="*/ 556656 w 685678"/>
              <a:gd name="connsiteY22" fmla="*/ 193191 h 850309"/>
              <a:gd name="connsiteX23" fmla="*/ 509165 w 685678"/>
              <a:gd name="connsiteY23" fmla="*/ 214741 h 850309"/>
              <a:gd name="connsiteX24" fmla="*/ 515256 w 685678"/>
              <a:gd name="connsiteY24" fmla="*/ 257865 h 850309"/>
              <a:gd name="connsiteX25" fmla="*/ 571290 w 685678"/>
              <a:gd name="connsiteY25" fmla="*/ 243498 h 850309"/>
              <a:gd name="connsiteX26" fmla="*/ 578570 w 685678"/>
              <a:gd name="connsiteY26" fmla="*/ 269853 h 850309"/>
              <a:gd name="connsiteX27" fmla="*/ 529841 w 685678"/>
              <a:gd name="connsiteY27" fmla="*/ 278225 h 850309"/>
              <a:gd name="connsiteX28" fmla="*/ 511567 w 685678"/>
              <a:gd name="connsiteY28" fmla="*/ 303366 h 850309"/>
              <a:gd name="connsiteX29" fmla="*/ 521274 w 685678"/>
              <a:gd name="connsiteY29" fmla="*/ 339282 h 850309"/>
              <a:gd name="connsiteX30" fmla="*/ 499434 w 685678"/>
              <a:gd name="connsiteY30" fmla="*/ 351270 h 850309"/>
              <a:gd name="connsiteX31" fmla="*/ 511567 w 685678"/>
              <a:gd name="connsiteY31" fmla="*/ 433901 h 850309"/>
              <a:gd name="connsiteX32" fmla="*/ 566388 w 685678"/>
              <a:gd name="connsiteY32" fmla="*/ 425504 h 850309"/>
              <a:gd name="connsiteX33" fmla="*/ 612690 w 685678"/>
              <a:gd name="connsiteY33" fmla="*/ 466225 h 850309"/>
              <a:gd name="connsiteX34" fmla="*/ 644238 w 685678"/>
              <a:gd name="connsiteY34" fmla="*/ 463798 h 850309"/>
              <a:gd name="connsiteX35" fmla="*/ 672267 w 685678"/>
              <a:gd name="connsiteY35" fmla="*/ 461372 h 850309"/>
              <a:gd name="connsiteX36" fmla="*/ 685663 w 685678"/>
              <a:gd name="connsiteY36" fmla="*/ 529637 h 850309"/>
              <a:gd name="connsiteX37" fmla="*/ 602813 w 685678"/>
              <a:gd name="connsiteY37" fmla="*/ 564364 h 850309"/>
              <a:gd name="connsiteX38" fmla="*/ 601576 w 685678"/>
              <a:gd name="connsiteY38" fmla="*/ 570333 h 850309"/>
              <a:gd name="connsiteX39" fmla="*/ 597935 w 685678"/>
              <a:gd name="connsiteY39" fmla="*/ 612268 h 850309"/>
              <a:gd name="connsiteX40" fmla="*/ 554084 w 685678"/>
              <a:gd name="connsiteY40" fmla="*/ 560771 h 850309"/>
              <a:gd name="connsiteX41" fmla="*/ 534670 w 685678"/>
              <a:gd name="connsiteY41" fmla="*/ 602681 h 850309"/>
              <a:gd name="connsiteX42" fmla="*/ 479825 w 685678"/>
              <a:gd name="connsiteY42" fmla="*/ 600255 h 850309"/>
              <a:gd name="connsiteX43" fmla="*/ 485916 w 685678"/>
              <a:gd name="connsiteY43" fmla="*/ 625420 h 850309"/>
              <a:gd name="connsiteX44" fmla="*/ 404669 w 685678"/>
              <a:gd name="connsiteY44" fmla="*/ 654250 h 850309"/>
              <a:gd name="connsiteX45" fmla="*/ 396151 w 685678"/>
              <a:gd name="connsiteY45" fmla="*/ 778791 h 850309"/>
              <a:gd name="connsiteX46" fmla="*/ 416851 w 685678"/>
              <a:gd name="connsiteY46" fmla="*/ 783644 h 850309"/>
              <a:gd name="connsiteX47" fmla="*/ 409571 w 685678"/>
              <a:gd name="connsiteY47" fmla="*/ 820774 h 850309"/>
              <a:gd name="connsiteX48" fmla="*/ 346208 w 685678"/>
              <a:gd name="connsiteY48" fmla="*/ 850696 h 850309"/>
              <a:gd name="connsiteX49" fmla="*/ 324368 w 685678"/>
              <a:gd name="connsiteY49" fmla="*/ 839921 h 850309"/>
              <a:gd name="connsiteX50" fmla="*/ 308521 w 685678"/>
              <a:gd name="connsiteY50" fmla="*/ 808810 h 850309"/>
              <a:gd name="connsiteX51" fmla="*/ 170851 w 685678"/>
              <a:gd name="connsiteY51" fmla="*/ 770467 h 850309"/>
              <a:gd name="connsiteX52" fmla="*/ 157456 w 685678"/>
              <a:gd name="connsiteY52" fmla="*/ 667476 h 850309"/>
              <a:gd name="connsiteX53" fmla="*/ 184150 w 685678"/>
              <a:gd name="connsiteY53" fmla="*/ 554923 h 850309"/>
              <a:gd name="connsiteX54" fmla="*/ 131756 w 685678"/>
              <a:gd name="connsiteY54" fmla="*/ 556137 h 850309"/>
              <a:gd name="connsiteX55" fmla="*/ 90356 w 685678"/>
              <a:gd name="connsiteY55" fmla="*/ 517818 h 850309"/>
              <a:gd name="connsiteX56" fmla="*/ 114623 w 685678"/>
              <a:gd name="connsiteY56" fmla="*/ 502238 h 850309"/>
              <a:gd name="connsiteX57" fmla="*/ 107343 w 685678"/>
              <a:gd name="connsiteY57" fmla="*/ 489061 h 850309"/>
              <a:gd name="connsiteX58" fmla="*/ 91521 w 685678"/>
              <a:gd name="connsiteY58" fmla="*/ 463920 h 850309"/>
              <a:gd name="connsiteX59" fmla="*/ 67253 w 685678"/>
              <a:gd name="connsiteY59" fmla="*/ 461493 h 850309"/>
              <a:gd name="connsiteX60" fmla="*/ 55119 w 685678"/>
              <a:gd name="connsiteY60" fmla="*/ 430358 h 850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</a:cxnLst>
            <a:rect l="l" t="t" r="r" b="b"/>
            <a:pathLst>
              <a:path w="685678" h="850309">
                <a:moveTo>
                  <a:pt x="15928" y="408736"/>
                </a:moveTo>
                <a:lnTo>
                  <a:pt x="32915" y="338093"/>
                </a:lnTo>
                <a:lnTo>
                  <a:pt x="-16" y="280603"/>
                </a:lnTo>
                <a:lnTo>
                  <a:pt x="48737" y="245876"/>
                </a:lnTo>
                <a:lnTo>
                  <a:pt x="88924" y="262645"/>
                </a:lnTo>
                <a:lnTo>
                  <a:pt x="70675" y="225516"/>
                </a:lnTo>
                <a:lnTo>
                  <a:pt x="94943" y="238717"/>
                </a:lnTo>
                <a:lnTo>
                  <a:pt x="92516" y="196783"/>
                </a:lnTo>
                <a:lnTo>
                  <a:pt x="165634" y="148879"/>
                </a:lnTo>
                <a:lnTo>
                  <a:pt x="121758" y="60278"/>
                </a:lnTo>
                <a:lnTo>
                  <a:pt x="182670" y="43485"/>
                </a:lnTo>
                <a:lnTo>
                  <a:pt x="189950" y="8783"/>
                </a:lnTo>
                <a:lnTo>
                  <a:pt x="211791" y="386"/>
                </a:lnTo>
                <a:lnTo>
                  <a:pt x="254429" y="42296"/>
                </a:lnTo>
                <a:lnTo>
                  <a:pt x="319004" y="19558"/>
                </a:lnTo>
                <a:lnTo>
                  <a:pt x="339705" y="49504"/>
                </a:lnTo>
                <a:lnTo>
                  <a:pt x="396976" y="31521"/>
                </a:lnTo>
                <a:lnTo>
                  <a:pt x="471283" y="87822"/>
                </a:lnTo>
                <a:lnTo>
                  <a:pt x="477374" y="150068"/>
                </a:lnTo>
                <a:lnTo>
                  <a:pt x="551706" y="129708"/>
                </a:lnTo>
                <a:lnTo>
                  <a:pt x="560224" y="153684"/>
                </a:lnTo>
                <a:lnTo>
                  <a:pt x="535956" y="162057"/>
                </a:lnTo>
                <a:lnTo>
                  <a:pt x="556656" y="193191"/>
                </a:lnTo>
                <a:lnTo>
                  <a:pt x="509165" y="214741"/>
                </a:lnTo>
                <a:lnTo>
                  <a:pt x="515256" y="257865"/>
                </a:lnTo>
                <a:lnTo>
                  <a:pt x="571290" y="243498"/>
                </a:lnTo>
                <a:lnTo>
                  <a:pt x="578570" y="269853"/>
                </a:lnTo>
                <a:lnTo>
                  <a:pt x="529841" y="278225"/>
                </a:lnTo>
                <a:lnTo>
                  <a:pt x="511567" y="303366"/>
                </a:lnTo>
                <a:lnTo>
                  <a:pt x="521274" y="339282"/>
                </a:lnTo>
                <a:lnTo>
                  <a:pt x="499434" y="351270"/>
                </a:lnTo>
                <a:lnTo>
                  <a:pt x="511567" y="433901"/>
                </a:lnTo>
                <a:lnTo>
                  <a:pt x="566388" y="425504"/>
                </a:lnTo>
                <a:lnTo>
                  <a:pt x="612690" y="466225"/>
                </a:lnTo>
                <a:lnTo>
                  <a:pt x="644238" y="463798"/>
                </a:lnTo>
                <a:lnTo>
                  <a:pt x="672267" y="461372"/>
                </a:lnTo>
                <a:lnTo>
                  <a:pt x="685663" y="529637"/>
                </a:lnTo>
                <a:lnTo>
                  <a:pt x="602813" y="564364"/>
                </a:lnTo>
                <a:lnTo>
                  <a:pt x="601576" y="570333"/>
                </a:lnTo>
                <a:lnTo>
                  <a:pt x="597935" y="612268"/>
                </a:lnTo>
                <a:lnTo>
                  <a:pt x="554084" y="560771"/>
                </a:lnTo>
                <a:lnTo>
                  <a:pt x="534670" y="602681"/>
                </a:lnTo>
                <a:lnTo>
                  <a:pt x="479825" y="600255"/>
                </a:lnTo>
                <a:lnTo>
                  <a:pt x="485916" y="625420"/>
                </a:lnTo>
                <a:lnTo>
                  <a:pt x="404669" y="654250"/>
                </a:lnTo>
                <a:lnTo>
                  <a:pt x="396151" y="778791"/>
                </a:lnTo>
                <a:lnTo>
                  <a:pt x="416851" y="783644"/>
                </a:lnTo>
                <a:lnTo>
                  <a:pt x="409571" y="820774"/>
                </a:lnTo>
                <a:lnTo>
                  <a:pt x="346208" y="850696"/>
                </a:lnTo>
                <a:lnTo>
                  <a:pt x="324368" y="839921"/>
                </a:lnTo>
                <a:lnTo>
                  <a:pt x="308521" y="808810"/>
                </a:lnTo>
                <a:lnTo>
                  <a:pt x="170851" y="770467"/>
                </a:lnTo>
                <a:lnTo>
                  <a:pt x="157456" y="667476"/>
                </a:lnTo>
                <a:lnTo>
                  <a:pt x="184150" y="554923"/>
                </a:lnTo>
                <a:lnTo>
                  <a:pt x="131756" y="556137"/>
                </a:lnTo>
                <a:lnTo>
                  <a:pt x="90356" y="517818"/>
                </a:lnTo>
                <a:lnTo>
                  <a:pt x="114623" y="502238"/>
                </a:lnTo>
                <a:lnTo>
                  <a:pt x="107343" y="489061"/>
                </a:lnTo>
                <a:lnTo>
                  <a:pt x="91521" y="463920"/>
                </a:lnTo>
                <a:lnTo>
                  <a:pt x="67253" y="461493"/>
                </a:lnTo>
                <a:lnTo>
                  <a:pt x="55119" y="430358"/>
                </a:lnTo>
                <a:close/>
              </a:path>
            </a:pathLst>
          </a:custGeom>
          <a:solidFill>
            <a:srgbClr val="EC9C8B">
              <a:alpha val="75000"/>
            </a:srgbClr>
          </a:solidFill>
          <a:ln w="6350" cap="flat">
            <a:solidFill>
              <a:schemeClr val="bg1">
                <a:lumMod val="5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ru-RU">
              <a:solidFill>
                <a:srgbClr val="E8D1AE"/>
              </a:solidFill>
            </a:endParaRPr>
          </a:p>
        </p:txBody>
      </p:sp>
      <p:sp>
        <p:nvSpPr>
          <p:cNvPr id="21" name="Реутов">
            <a:extLst>
              <a:ext uri="{FF2B5EF4-FFF2-40B4-BE49-F238E27FC236}">
                <a16:creationId xmlns:a16="http://schemas.microsoft.com/office/drawing/2014/main" xmlns="" id="{37BEE13F-999E-44BE-8B59-BF5C3EF2D16A}"/>
              </a:ext>
            </a:extLst>
          </p:cNvPr>
          <p:cNvSpPr/>
          <p:nvPr/>
        </p:nvSpPr>
        <p:spPr>
          <a:xfrm>
            <a:off x="6707889" y="3166656"/>
            <a:ext cx="55644" cy="84513"/>
          </a:xfrm>
          <a:custGeom>
            <a:avLst/>
            <a:gdLst>
              <a:gd name="connsiteX0" fmla="*/ 49926 w 53606"/>
              <a:gd name="connsiteY0" fmla="*/ 26716 h 81417"/>
              <a:gd name="connsiteX1" fmla="*/ 52353 w 53606"/>
              <a:gd name="connsiteY1" fmla="*/ 35113 h 81417"/>
              <a:gd name="connsiteX2" fmla="*/ 42646 w 53606"/>
              <a:gd name="connsiteY2" fmla="*/ 38680 h 81417"/>
              <a:gd name="connsiteX3" fmla="*/ 47499 w 53606"/>
              <a:gd name="connsiteY3" fmla="*/ 51857 h 81417"/>
              <a:gd name="connsiteX4" fmla="*/ 53591 w 53606"/>
              <a:gd name="connsiteY4" fmla="*/ 54284 h 81417"/>
              <a:gd name="connsiteX5" fmla="*/ 52377 w 53606"/>
              <a:gd name="connsiteY5" fmla="*/ 69840 h 81417"/>
              <a:gd name="connsiteX6" fmla="*/ -16 w 53606"/>
              <a:gd name="connsiteY6" fmla="*/ 81804 h 81417"/>
              <a:gd name="connsiteX7" fmla="*/ -16 w 53606"/>
              <a:gd name="connsiteY7" fmla="*/ 11161 h 81417"/>
              <a:gd name="connsiteX8" fmla="*/ 29105 w 53606"/>
              <a:gd name="connsiteY8" fmla="*/ 386 h 81417"/>
              <a:gd name="connsiteX9" fmla="*/ 27891 w 53606"/>
              <a:gd name="connsiteY9" fmla="*/ 18368 h 814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3606" h="81417">
                <a:moveTo>
                  <a:pt x="49926" y="26716"/>
                </a:moveTo>
                <a:lnTo>
                  <a:pt x="52353" y="35113"/>
                </a:lnTo>
                <a:lnTo>
                  <a:pt x="42646" y="38680"/>
                </a:lnTo>
                <a:lnTo>
                  <a:pt x="47499" y="51857"/>
                </a:lnTo>
                <a:lnTo>
                  <a:pt x="53591" y="54284"/>
                </a:lnTo>
                <a:lnTo>
                  <a:pt x="52377" y="69840"/>
                </a:lnTo>
                <a:lnTo>
                  <a:pt x="-16" y="81804"/>
                </a:lnTo>
                <a:lnTo>
                  <a:pt x="-16" y="11161"/>
                </a:lnTo>
                <a:lnTo>
                  <a:pt x="29105" y="386"/>
                </a:lnTo>
                <a:lnTo>
                  <a:pt x="27891" y="18368"/>
                </a:lnTo>
                <a:close/>
              </a:path>
            </a:pathLst>
          </a:custGeom>
          <a:gradFill>
            <a:gsLst>
              <a:gs pos="0">
                <a:srgbClr val="EC9C8B">
                  <a:alpha val="97000"/>
                </a:srgbClr>
              </a:gs>
              <a:gs pos="79000">
                <a:srgbClr val="C5E0B4">
                  <a:alpha val="66000"/>
                </a:srgbClr>
              </a:gs>
            </a:gsLst>
            <a:lin ang="5400000" scaled="1"/>
          </a:gradFill>
          <a:ln w="6350" cap="flat">
            <a:solidFill>
              <a:schemeClr val="bg1">
                <a:lumMod val="5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ru-RU">
              <a:solidFill>
                <a:srgbClr val="E8D1AE"/>
              </a:solidFill>
            </a:endParaRPr>
          </a:p>
        </p:txBody>
      </p:sp>
      <p:sp>
        <p:nvSpPr>
          <p:cNvPr id="22" name="Рошаль">
            <a:extLst>
              <a:ext uri="{FF2B5EF4-FFF2-40B4-BE49-F238E27FC236}">
                <a16:creationId xmlns:a16="http://schemas.microsoft.com/office/drawing/2014/main" xmlns="" id="{5881B989-9FDE-4EE9-97D9-AC3B730E57E8}"/>
              </a:ext>
            </a:extLst>
          </p:cNvPr>
          <p:cNvSpPr/>
          <p:nvPr/>
        </p:nvSpPr>
        <p:spPr>
          <a:xfrm>
            <a:off x="9151900" y="3366012"/>
            <a:ext cx="178044" cy="128117"/>
          </a:xfrm>
          <a:custGeom>
            <a:avLst/>
            <a:gdLst>
              <a:gd name="connsiteX0" fmla="*/ 6075 w 171522"/>
              <a:gd name="connsiteY0" fmla="*/ 123617 h 123424"/>
              <a:gd name="connsiteX1" fmla="*/ -16 w 171522"/>
              <a:gd name="connsiteY1" fmla="*/ 106848 h 123424"/>
              <a:gd name="connsiteX2" fmla="*/ 14544 w 171522"/>
              <a:gd name="connsiteY2" fmla="*/ 78091 h 123424"/>
              <a:gd name="connsiteX3" fmla="*/ 54731 w 171522"/>
              <a:gd name="connsiteY3" fmla="*/ 52950 h 123424"/>
              <a:gd name="connsiteX4" fmla="*/ 55945 w 171522"/>
              <a:gd name="connsiteY4" fmla="*/ 25406 h 123424"/>
              <a:gd name="connsiteX5" fmla="*/ 75359 w 171522"/>
              <a:gd name="connsiteY5" fmla="*/ 22979 h 123424"/>
              <a:gd name="connsiteX6" fmla="*/ 75359 w 171522"/>
              <a:gd name="connsiteY6" fmla="*/ 5191 h 123424"/>
              <a:gd name="connsiteX7" fmla="*/ 110692 w 171522"/>
              <a:gd name="connsiteY7" fmla="*/ 3978 h 123424"/>
              <a:gd name="connsiteX8" fmla="*/ 115546 w 171522"/>
              <a:gd name="connsiteY8" fmla="*/ 18344 h 123424"/>
              <a:gd name="connsiteX9" fmla="*/ 132533 w 171522"/>
              <a:gd name="connsiteY9" fmla="*/ 386 h 123424"/>
              <a:gd name="connsiteX10" fmla="*/ 145928 w 171522"/>
              <a:gd name="connsiteY10" fmla="*/ 23125 h 123424"/>
              <a:gd name="connsiteX11" fmla="*/ 171506 w 171522"/>
              <a:gd name="connsiteY11" fmla="*/ 23125 h 123424"/>
              <a:gd name="connsiteX12" fmla="*/ 160562 w 171522"/>
              <a:gd name="connsiteY12" fmla="*/ 93792 h 123424"/>
              <a:gd name="connsiteX13" fmla="*/ 115497 w 171522"/>
              <a:gd name="connsiteY13" fmla="*/ 88938 h 123424"/>
              <a:gd name="connsiteX14" fmla="*/ 96083 w 171522"/>
              <a:gd name="connsiteY14" fmla="*/ 120073 h 123424"/>
              <a:gd name="connsiteX15" fmla="*/ 24203 w 171522"/>
              <a:gd name="connsiteY15" fmla="*/ 114104 h 123424"/>
              <a:gd name="connsiteX16" fmla="*/ 24203 w 171522"/>
              <a:gd name="connsiteY16" fmla="*/ 123811 h 123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71522" h="123424">
                <a:moveTo>
                  <a:pt x="6075" y="123617"/>
                </a:moveTo>
                <a:lnTo>
                  <a:pt x="-16" y="106848"/>
                </a:lnTo>
                <a:lnTo>
                  <a:pt x="14544" y="78091"/>
                </a:lnTo>
                <a:lnTo>
                  <a:pt x="54731" y="52950"/>
                </a:lnTo>
                <a:lnTo>
                  <a:pt x="55945" y="25406"/>
                </a:lnTo>
                <a:lnTo>
                  <a:pt x="75359" y="22979"/>
                </a:lnTo>
                <a:lnTo>
                  <a:pt x="75359" y="5191"/>
                </a:lnTo>
                <a:lnTo>
                  <a:pt x="110692" y="3978"/>
                </a:lnTo>
                <a:lnTo>
                  <a:pt x="115546" y="18344"/>
                </a:lnTo>
                <a:lnTo>
                  <a:pt x="132533" y="386"/>
                </a:lnTo>
                <a:lnTo>
                  <a:pt x="145928" y="23125"/>
                </a:lnTo>
                <a:lnTo>
                  <a:pt x="171506" y="23125"/>
                </a:lnTo>
                <a:lnTo>
                  <a:pt x="160562" y="93792"/>
                </a:lnTo>
                <a:lnTo>
                  <a:pt x="115497" y="88938"/>
                </a:lnTo>
                <a:lnTo>
                  <a:pt x="96083" y="120073"/>
                </a:lnTo>
                <a:lnTo>
                  <a:pt x="24203" y="114104"/>
                </a:lnTo>
                <a:lnTo>
                  <a:pt x="24203" y="123811"/>
                </a:lnTo>
                <a:close/>
              </a:path>
            </a:pathLst>
          </a:custGeom>
          <a:solidFill>
            <a:schemeClr val="tx1">
              <a:lumMod val="50000"/>
              <a:lumOff val="50000"/>
              <a:alpha val="75000"/>
            </a:schemeClr>
          </a:solidFill>
          <a:ln w="6350" cap="flat">
            <a:solidFill>
              <a:schemeClr val="bg1">
                <a:lumMod val="5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ru-RU">
              <a:solidFill>
                <a:srgbClr val="E8D1AE"/>
              </a:solidFill>
            </a:endParaRPr>
          </a:p>
        </p:txBody>
      </p:sp>
      <p:sp>
        <p:nvSpPr>
          <p:cNvPr id="23" name="Раменское">
            <a:extLst>
              <a:ext uri="{FF2B5EF4-FFF2-40B4-BE49-F238E27FC236}">
                <a16:creationId xmlns:a16="http://schemas.microsoft.com/office/drawing/2014/main" xmlns="" id="{1507FF04-FF77-4E82-84E3-118786FE4A40}"/>
              </a:ext>
            </a:extLst>
          </p:cNvPr>
          <p:cNvSpPr/>
          <p:nvPr/>
        </p:nvSpPr>
        <p:spPr>
          <a:xfrm>
            <a:off x="6763409" y="3326966"/>
            <a:ext cx="956575" cy="1026755"/>
          </a:xfrm>
          <a:custGeom>
            <a:avLst/>
            <a:gdLst>
              <a:gd name="connsiteX0" fmla="*/ 846605 w 921534"/>
              <a:gd name="connsiteY0" fmla="*/ 235150 h 989143"/>
              <a:gd name="connsiteX1" fmla="*/ 902663 w 921534"/>
              <a:gd name="connsiteY1" fmla="*/ 211174 h 989143"/>
              <a:gd name="connsiteX2" fmla="*/ 890529 w 921534"/>
              <a:gd name="connsiteY2" fmla="*/ 196807 h 989143"/>
              <a:gd name="connsiteX3" fmla="*/ 869828 w 921534"/>
              <a:gd name="connsiteY3" fmla="*/ 200399 h 989143"/>
              <a:gd name="connsiteX4" fmla="*/ 836922 w 921534"/>
              <a:gd name="connsiteY4" fmla="*/ 214765 h 989143"/>
              <a:gd name="connsiteX5" fmla="*/ 822361 w 921534"/>
              <a:gd name="connsiteY5" fmla="*/ 134537 h 989143"/>
              <a:gd name="connsiteX6" fmla="*/ 724830 w 921534"/>
              <a:gd name="connsiteY6" fmla="*/ 98621 h 989143"/>
              <a:gd name="connsiteX7" fmla="*/ 722403 w 921534"/>
              <a:gd name="connsiteY7" fmla="*/ 84279 h 989143"/>
              <a:gd name="connsiteX8" fmla="*/ 707843 w 921534"/>
              <a:gd name="connsiteY8" fmla="*/ 66297 h 989143"/>
              <a:gd name="connsiteX9" fmla="*/ 654260 w 921534"/>
              <a:gd name="connsiteY9" fmla="*/ 51930 h 989143"/>
              <a:gd name="connsiteX10" fmla="*/ 631109 w 921534"/>
              <a:gd name="connsiteY10" fmla="*/ 24387 h 989143"/>
              <a:gd name="connsiteX11" fmla="*/ 609268 w 921534"/>
              <a:gd name="connsiteY11" fmla="*/ 42369 h 989143"/>
              <a:gd name="connsiteX12" fmla="*/ 534961 w 921534"/>
              <a:gd name="connsiteY12" fmla="*/ 59113 h 989143"/>
              <a:gd name="connsiteX13" fmla="*/ 521565 w 921534"/>
              <a:gd name="connsiteY13" fmla="*/ 74693 h 989143"/>
              <a:gd name="connsiteX14" fmla="*/ 475239 w 921534"/>
              <a:gd name="connsiteY14" fmla="*/ 74693 h 989143"/>
              <a:gd name="connsiteX15" fmla="*/ 475239 w 921534"/>
              <a:gd name="connsiteY15" fmla="*/ 56711 h 989143"/>
              <a:gd name="connsiteX16" fmla="*/ 442356 w 921534"/>
              <a:gd name="connsiteY16" fmla="*/ 51857 h 989143"/>
              <a:gd name="connsiteX17" fmla="*/ 407047 w 921534"/>
              <a:gd name="connsiteY17" fmla="*/ 72218 h 989143"/>
              <a:gd name="connsiteX18" fmla="*/ 385206 w 921534"/>
              <a:gd name="connsiteY18" fmla="*/ 74645 h 989143"/>
              <a:gd name="connsiteX19" fmla="*/ 386420 w 921534"/>
              <a:gd name="connsiteY19" fmla="*/ 33924 h 989143"/>
              <a:gd name="connsiteX20" fmla="*/ 325508 w 921534"/>
              <a:gd name="connsiteY20" fmla="*/ 13539 h 989143"/>
              <a:gd name="connsiteX21" fmla="*/ 290175 w 921534"/>
              <a:gd name="connsiteY21" fmla="*/ 17155 h 989143"/>
              <a:gd name="connsiteX22" fmla="*/ 271901 w 921534"/>
              <a:gd name="connsiteY22" fmla="*/ 386 h 989143"/>
              <a:gd name="connsiteX23" fmla="*/ 236568 w 921534"/>
              <a:gd name="connsiteY23" fmla="*/ 19557 h 989143"/>
              <a:gd name="connsiteX24" fmla="*/ 236568 w 921534"/>
              <a:gd name="connsiteY24" fmla="*/ 25551 h 989143"/>
              <a:gd name="connsiteX25" fmla="*/ 218294 w 921534"/>
              <a:gd name="connsiteY25" fmla="*/ 27978 h 989143"/>
              <a:gd name="connsiteX26" fmla="*/ 215867 w 921534"/>
              <a:gd name="connsiteY26" fmla="*/ 44747 h 989143"/>
              <a:gd name="connsiteX27" fmla="*/ 242562 w 921534"/>
              <a:gd name="connsiteY27" fmla="*/ 69888 h 989143"/>
              <a:gd name="connsiteX28" fmla="*/ 232855 w 921534"/>
              <a:gd name="connsiteY28" fmla="*/ 96243 h 989143"/>
              <a:gd name="connsiteX29" fmla="*/ 220721 w 921534"/>
              <a:gd name="connsiteY29" fmla="*/ 95054 h 989143"/>
              <a:gd name="connsiteX30" fmla="*/ 204898 w 921534"/>
              <a:gd name="connsiteY30" fmla="*/ 118981 h 989143"/>
              <a:gd name="connsiteX31" fmla="*/ 189052 w 921534"/>
              <a:gd name="connsiteY31" fmla="*/ 116555 h 989143"/>
              <a:gd name="connsiteX32" fmla="*/ 193905 w 921534"/>
              <a:gd name="connsiteY32" fmla="*/ 138104 h 989143"/>
              <a:gd name="connsiteX33" fmla="*/ 168327 w 921534"/>
              <a:gd name="connsiteY33" fmla="*/ 156062 h 989143"/>
              <a:gd name="connsiteX34" fmla="*/ 170754 w 921534"/>
              <a:gd name="connsiteY34" fmla="*/ 181228 h 989143"/>
              <a:gd name="connsiteX35" fmla="*/ 136634 w 921534"/>
              <a:gd name="connsiteY35" fmla="*/ 187197 h 989143"/>
              <a:gd name="connsiteX36" fmla="*/ 91569 w 921534"/>
              <a:gd name="connsiteY36" fmla="*/ 158465 h 989143"/>
              <a:gd name="connsiteX37" fmla="*/ 80600 w 921534"/>
              <a:gd name="connsiteY37" fmla="*/ 177612 h 989143"/>
              <a:gd name="connsiteX38" fmla="*/ 109721 w 921534"/>
              <a:gd name="connsiteY38" fmla="*/ 196783 h 989143"/>
              <a:gd name="connsiteX39" fmla="*/ 129135 w 921534"/>
              <a:gd name="connsiteY39" fmla="*/ 193191 h 989143"/>
              <a:gd name="connsiteX40" fmla="*/ 125471 w 921534"/>
              <a:gd name="connsiteY40" fmla="*/ 212338 h 989143"/>
              <a:gd name="connsiteX41" fmla="*/ 97466 w 921534"/>
              <a:gd name="connsiteY41" fmla="*/ 230321 h 989143"/>
              <a:gd name="connsiteX42" fmla="*/ 115740 w 921534"/>
              <a:gd name="connsiteY42" fmla="*/ 247090 h 989143"/>
              <a:gd name="connsiteX43" fmla="*/ 115740 w 921534"/>
              <a:gd name="connsiteY43" fmla="*/ 275774 h 989143"/>
              <a:gd name="connsiteX44" fmla="*/ 127873 w 921534"/>
              <a:gd name="connsiteY44" fmla="*/ 278201 h 989143"/>
              <a:gd name="connsiteX45" fmla="*/ 135154 w 921534"/>
              <a:gd name="connsiteY45" fmla="*/ 302153 h 989143"/>
              <a:gd name="connsiteX46" fmla="*/ 107125 w 921534"/>
              <a:gd name="connsiteY46" fmla="*/ 300939 h 989143"/>
              <a:gd name="connsiteX47" fmla="*/ 93729 w 921534"/>
              <a:gd name="connsiteY47" fmla="*/ 309311 h 989143"/>
              <a:gd name="connsiteX48" fmla="*/ 96156 w 921534"/>
              <a:gd name="connsiteY48" fmla="*/ 338069 h 989143"/>
              <a:gd name="connsiteX49" fmla="*/ 60822 w 921534"/>
              <a:gd name="connsiteY49" fmla="*/ 327294 h 989143"/>
              <a:gd name="connsiteX50" fmla="*/ 45000 w 921534"/>
              <a:gd name="connsiteY50" fmla="*/ 365612 h 989143"/>
              <a:gd name="connsiteX51" fmla="*/ 52280 w 921534"/>
              <a:gd name="connsiteY51" fmla="*/ 414705 h 989143"/>
              <a:gd name="connsiteX52" fmla="*/ 63225 w 921534"/>
              <a:gd name="connsiteY52" fmla="*/ 402741 h 989143"/>
              <a:gd name="connsiteX53" fmla="*/ 87492 w 921534"/>
              <a:gd name="connsiteY53" fmla="*/ 444627 h 989143"/>
              <a:gd name="connsiteX54" fmla="*/ 66792 w 921534"/>
              <a:gd name="connsiteY54" fmla="*/ 462609 h 989143"/>
              <a:gd name="connsiteX55" fmla="*/ 49805 w 921534"/>
              <a:gd name="connsiteY55" fmla="*/ 436255 h 989143"/>
              <a:gd name="connsiteX56" fmla="*/ 27964 w 921534"/>
              <a:gd name="connsiteY56" fmla="*/ 456640 h 989143"/>
              <a:gd name="connsiteX57" fmla="*/ 15830 w 921534"/>
              <a:gd name="connsiteY57" fmla="*/ 442249 h 989143"/>
              <a:gd name="connsiteX58" fmla="*/ -16 w 921534"/>
              <a:gd name="connsiteY58" fmla="*/ 434969 h 989143"/>
              <a:gd name="connsiteX59" fmla="*/ 26678 w 921534"/>
              <a:gd name="connsiteY59" fmla="*/ 499642 h 989143"/>
              <a:gd name="connsiteX60" fmla="*/ 64462 w 921534"/>
              <a:gd name="connsiteY60" fmla="*/ 486464 h 989143"/>
              <a:gd name="connsiteX61" fmla="*/ 91157 w 921534"/>
              <a:gd name="connsiteY61" fmla="*/ 572687 h 989143"/>
              <a:gd name="connsiteX62" fmla="*/ 46092 w 921534"/>
              <a:gd name="connsiteY62" fmla="*/ 600206 h 989143"/>
              <a:gd name="connsiteX63" fmla="*/ 85065 w 921534"/>
              <a:gd name="connsiteY63" fmla="*/ 632555 h 989143"/>
              <a:gd name="connsiteX64" fmla="*/ 96034 w 921534"/>
              <a:gd name="connsiteY64" fmla="*/ 618188 h 989143"/>
              <a:gd name="connsiteX65" fmla="*/ 115448 w 921534"/>
              <a:gd name="connsiteY65" fmla="*/ 630177 h 989143"/>
              <a:gd name="connsiteX66" fmla="*/ 142143 w 921534"/>
              <a:gd name="connsiteY66" fmla="*/ 703198 h 989143"/>
              <a:gd name="connsiteX67" fmla="*/ 157989 w 921534"/>
              <a:gd name="connsiteY67" fmla="*/ 690045 h 989143"/>
              <a:gd name="connsiteX68" fmla="*/ 190896 w 921534"/>
              <a:gd name="connsiteY68" fmla="*/ 718777 h 989143"/>
              <a:gd name="connsiteX69" fmla="*/ 205457 w 921534"/>
              <a:gd name="connsiteY69" fmla="*/ 753504 h 989143"/>
              <a:gd name="connsiteX70" fmla="*/ 179879 w 921534"/>
              <a:gd name="connsiteY70" fmla="*/ 787042 h 989143"/>
              <a:gd name="connsiteX71" fmla="*/ 160465 w 921534"/>
              <a:gd name="connsiteY71" fmla="*/ 782188 h 989143"/>
              <a:gd name="connsiteX72" fmla="*/ 148331 w 921534"/>
              <a:gd name="connsiteY72" fmla="*/ 806165 h 989143"/>
              <a:gd name="connsiteX73" fmla="*/ 138624 w 921534"/>
              <a:gd name="connsiteY73" fmla="*/ 794176 h 989143"/>
              <a:gd name="connsiteX74" fmla="*/ 125228 w 921534"/>
              <a:gd name="connsiteY74" fmla="*/ 807354 h 989143"/>
              <a:gd name="connsiteX75" fmla="*/ 150830 w 921534"/>
              <a:gd name="connsiteY75" fmla="*/ 837276 h 989143"/>
              <a:gd name="connsiteX76" fmla="*/ 176408 w 921534"/>
              <a:gd name="connsiteY76" fmla="*/ 843294 h 989143"/>
              <a:gd name="connsiteX77" fmla="*/ 172768 w 921534"/>
              <a:gd name="connsiteY77" fmla="*/ 864843 h 989143"/>
              <a:gd name="connsiteX78" fmla="*/ 220260 w 921534"/>
              <a:gd name="connsiteY78" fmla="*/ 855136 h 989143"/>
              <a:gd name="connsiteX79" fmla="*/ 231229 w 921534"/>
              <a:gd name="connsiteY79" fmla="*/ 827593 h 989143"/>
              <a:gd name="connsiteX80" fmla="*/ 261685 w 921534"/>
              <a:gd name="connsiteY80" fmla="*/ 841959 h 989143"/>
              <a:gd name="connsiteX81" fmla="*/ 258020 w 921534"/>
              <a:gd name="connsiteY81" fmla="*/ 867101 h 989143"/>
              <a:gd name="connsiteX82" fmla="*/ 279861 w 921534"/>
              <a:gd name="connsiteY82" fmla="*/ 869527 h 989143"/>
              <a:gd name="connsiteX83" fmla="*/ 264014 w 921534"/>
              <a:gd name="connsiteY83" fmla="*/ 897095 h 989143"/>
              <a:gd name="connsiteX84" fmla="*/ 270105 w 921534"/>
              <a:gd name="connsiteY84" fmla="*/ 929444 h 989143"/>
              <a:gd name="connsiteX85" fmla="*/ 300561 w 921534"/>
              <a:gd name="connsiteY85" fmla="*/ 913864 h 989143"/>
              <a:gd name="connsiteX86" fmla="*/ 357808 w 921534"/>
              <a:gd name="connsiteY86" fmla="*/ 921144 h 989143"/>
              <a:gd name="connsiteX87" fmla="*/ 418744 w 921534"/>
              <a:gd name="connsiteY87" fmla="*/ 906754 h 989143"/>
              <a:gd name="connsiteX88" fmla="*/ 430878 w 921534"/>
              <a:gd name="connsiteY88" fmla="*/ 918887 h 989143"/>
              <a:gd name="connsiteX89" fmla="*/ 477156 w 921534"/>
              <a:gd name="connsiteY89" fmla="*/ 905686 h 989143"/>
              <a:gd name="connsiteX90" fmla="*/ 474729 w 921534"/>
              <a:gd name="connsiteY90" fmla="*/ 948809 h 989143"/>
              <a:gd name="connsiteX91" fmla="*/ 493002 w 921534"/>
              <a:gd name="connsiteY91" fmla="*/ 961986 h 989143"/>
              <a:gd name="connsiteX92" fmla="*/ 564907 w 921534"/>
              <a:gd name="connsiteY92" fmla="*/ 926046 h 989143"/>
              <a:gd name="connsiteX93" fmla="*/ 620965 w 921534"/>
              <a:gd name="connsiteY93" fmla="*/ 932040 h 989143"/>
              <a:gd name="connsiteX94" fmla="*/ 635525 w 921534"/>
              <a:gd name="connsiteY94" fmla="*/ 985938 h 989143"/>
              <a:gd name="connsiteX95" fmla="*/ 669621 w 921534"/>
              <a:gd name="connsiteY95" fmla="*/ 989530 h 989143"/>
              <a:gd name="connsiteX96" fmla="*/ 730533 w 921534"/>
              <a:gd name="connsiteY96" fmla="*/ 953590 h 989143"/>
              <a:gd name="connsiteX97" fmla="*/ 729320 w 921534"/>
              <a:gd name="connsiteY97" fmla="*/ 887728 h 989143"/>
              <a:gd name="connsiteX98" fmla="*/ 762226 w 921534"/>
              <a:gd name="connsiteY98" fmla="*/ 855403 h 989143"/>
              <a:gd name="connsiteX99" fmla="*/ 765867 w 921534"/>
              <a:gd name="connsiteY99" fmla="*/ 812304 h 989143"/>
              <a:gd name="connsiteX100" fmla="*/ 700077 w 921534"/>
              <a:gd name="connsiteY100" fmla="*/ 759595 h 989143"/>
              <a:gd name="connsiteX101" fmla="*/ 732960 w 921534"/>
              <a:gd name="connsiteY101" fmla="*/ 703295 h 989143"/>
              <a:gd name="connsiteX102" fmla="*/ 759654 w 921534"/>
              <a:gd name="connsiteY102" fmla="*/ 699727 h 989143"/>
              <a:gd name="connsiteX103" fmla="*/ 749947 w 921534"/>
              <a:gd name="connsiteY103" fmla="*/ 655415 h 989143"/>
              <a:gd name="connsiteX104" fmla="*/ 664647 w 921534"/>
              <a:gd name="connsiteY104" fmla="*/ 673373 h 989143"/>
              <a:gd name="connsiteX105" fmla="*/ 662220 w 921534"/>
              <a:gd name="connsiteY105" fmla="*/ 626658 h 989143"/>
              <a:gd name="connsiteX106" fmla="*/ 631764 w 921534"/>
              <a:gd name="connsiteY106" fmla="*/ 603919 h 989143"/>
              <a:gd name="connsiteX107" fmla="*/ 635429 w 921534"/>
              <a:gd name="connsiteY107" fmla="*/ 564412 h 989143"/>
              <a:gd name="connsiteX108" fmla="*/ 574493 w 921534"/>
              <a:gd name="connsiteY108" fmla="*/ 538057 h 989143"/>
              <a:gd name="connsiteX109" fmla="*/ 597644 w 921534"/>
              <a:gd name="connsiteY109" fmla="*/ 503306 h 989143"/>
              <a:gd name="connsiteX110" fmla="*/ 600071 w 921534"/>
              <a:gd name="connsiteY110" fmla="*/ 449432 h 989143"/>
              <a:gd name="connsiteX111" fmla="*/ 668311 w 921534"/>
              <a:gd name="connsiteY111" fmla="*/ 463798 h 989143"/>
              <a:gd name="connsiteX112" fmla="*/ 690152 w 921534"/>
              <a:gd name="connsiteY112" fmla="*/ 359618 h 989143"/>
              <a:gd name="connsiteX113" fmla="*/ 752301 w 921534"/>
              <a:gd name="connsiteY113" fmla="*/ 317708 h 989143"/>
              <a:gd name="connsiteX114" fmla="*/ 883879 w 921534"/>
              <a:gd name="connsiteY114" fmla="*/ 316519 h 989143"/>
              <a:gd name="connsiteX115" fmla="*/ 891160 w 921534"/>
              <a:gd name="connsiteY115" fmla="*/ 306812 h 989143"/>
              <a:gd name="connsiteX116" fmla="*/ 915427 w 921534"/>
              <a:gd name="connsiteY116" fmla="*/ 324770 h 989143"/>
              <a:gd name="connsiteX117" fmla="*/ 921518 w 921534"/>
              <a:gd name="connsiteY117" fmla="*/ 297226 h 989143"/>
              <a:gd name="connsiteX118" fmla="*/ 311797 w 921534"/>
              <a:gd name="connsiteY118" fmla="*/ 334647 h 989143"/>
              <a:gd name="connsiteX119" fmla="*/ 278890 w 921534"/>
              <a:gd name="connsiteY119" fmla="*/ 346611 h 989143"/>
              <a:gd name="connsiteX120" fmla="*/ 269183 w 921534"/>
              <a:gd name="connsiteY120" fmla="*/ 355007 h 989143"/>
              <a:gd name="connsiteX121" fmla="*/ 239917 w 921534"/>
              <a:gd name="connsiteY121" fmla="*/ 321469 h 989143"/>
              <a:gd name="connsiteX122" fmla="*/ 209485 w 921534"/>
              <a:gd name="connsiteY122" fmla="*/ 291523 h 989143"/>
              <a:gd name="connsiteX123" fmla="*/ 191212 w 921534"/>
              <a:gd name="connsiteY123" fmla="*/ 302322 h 989143"/>
              <a:gd name="connsiteX124" fmla="*/ 181505 w 921534"/>
              <a:gd name="connsiteY124" fmla="*/ 295042 h 989143"/>
              <a:gd name="connsiteX125" fmla="*/ 182718 w 921534"/>
              <a:gd name="connsiteY125" fmla="*/ 272255 h 989143"/>
              <a:gd name="connsiteX126" fmla="*/ 170584 w 921534"/>
              <a:gd name="connsiteY126" fmla="*/ 256724 h 989143"/>
              <a:gd name="connsiteX127" fmla="*/ 173011 w 921534"/>
              <a:gd name="connsiteY127" fmla="*/ 239931 h 989143"/>
              <a:gd name="connsiteX128" fmla="*/ 213198 w 921534"/>
              <a:gd name="connsiteY128" fmla="*/ 231558 h 989143"/>
              <a:gd name="connsiteX129" fmla="*/ 221716 w 921534"/>
              <a:gd name="connsiteY129" fmla="*/ 206417 h 989143"/>
              <a:gd name="connsiteX130" fmla="*/ 266829 w 921534"/>
              <a:gd name="connsiteY130" fmla="*/ 202826 h 989143"/>
              <a:gd name="connsiteX131" fmla="*/ 308229 w 921534"/>
              <a:gd name="connsiteY131" fmla="*/ 231558 h 989143"/>
              <a:gd name="connsiteX132" fmla="*/ 308229 w 921534"/>
              <a:gd name="connsiteY132" fmla="*/ 260291 h 989143"/>
              <a:gd name="connsiteX133" fmla="*/ 344777 w 921534"/>
              <a:gd name="connsiteY133" fmla="*/ 287835 h 989143"/>
              <a:gd name="connsiteX134" fmla="*/ 332643 w 921534"/>
              <a:gd name="connsiteY134" fmla="*/ 332172 h 989143"/>
              <a:gd name="connsiteX135" fmla="*/ 383799 w 921534"/>
              <a:gd name="connsiteY135" fmla="*/ 375271 h 989143"/>
              <a:gd name="connsiteX136" fmla="*/ 369238 w 921534"/>
              <a:gd name="connsiteY136" fmla="*/ 393229 h 989143"/>
              <a:gd name="connsiteX137" fmla="*/ 500647 w 921534"/>
              <a:gd name="connsiteY137" fmla="*/ 657987 h 989143"/>
              <a:gd name="connsiteX138" fmla="*/ 477471 w 921534"/>
              <a:gd name="connsiteY138" fmla="*/ 649591 h 989143"/>
              <a:gd name="connsiteX139" fmla="*/ 467764 w 921534"/>
              <a:gd name="connsiteY139" fmla="*/ 665146 h 989143"/>
              <a:gd name="connsiteX140" fmla="*/ 397121 w 921534"/>
              <a:gd name="connsiteY140" fmla="*/ 650804 h 989143"/>
              <a:gd name="connsiteX141" fmla="*/ 369093 w 921534"/>
              <a:gd name="connsiteY141" fmla="*/ 580137 h 989143"/>
              <a:gd name="connsiteX142" fmla="*/ 387390 w 921534"/>
              <a:gd name="connsiteY142" fmla="*/ 572857 h 989143"/>
              <a:gd name="connsiteX143" fmla="*/ 409231 w 921534"/>
              <a:gd name="connsiteY143" fmla="*/ 609962 h 989143"/>
              <a:gd name="connsiteX144" fmla="*/ 440779 w 921534"/>
              <a:gd name="connsiteY144" fmla="*/ 562082 h 989143"/>
              <a:gd name="connsiteX145" fmla="*/ 512659 w 921534"/>
              <a:gd name="connsiteY145" fmla="*/ 618358 h 989143"/>
              <a:gd name="connsiteX146" fmla="*/ 479752 w 921534"/>
              <a:gd name="connsiteY146" fmla="*/ 627920 h 989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</a:cxnLst>
            <a:rect l="l" t="t" r="r" b="b"/>
            <a:pathLst>
              <a:path w="921534" h="989143">
                <a:moveTo>
                  <a:pt x="846605" y="235150"/>
                </a:moveTo>
                <a:lnTo>
                  <a:pt x="902663" y="211174"/>
                </a:lnTo>
                <a:lnTo>
                  <a:pt x="890529" y="196807"/>
                </a:lnTo>
                <a:lnTo>
                  <a:pt x="869828" y="200399"/>
                </a:lnTo>
                <a:lnTo>
                  <a:pt x="836922" y="214765"/>
                </a:lnTo>
                <a:lnTo>
                  <a:pt x="822361" y="134537"/>
                </a:lnTo>
                <a:lnTo>
                  <a:pt x="724830" y="98621"/>
                </a:lnTo>
                <a:lnTo>
                  <a:pt x="722403" y="84279"/>
                </a:lnTo>
                <a:lnTo>
                  <a:pt x="707843" y="66297"/>
                </a:lnTo>
                <a:lnTo>
                  <a:pt x="654260" y="51930"/>
                </a:lnTo>
                <a:lnTo>
                  <a:pt x="631109" y="24387"/>
                </a:lnTo>
                <a:lnTo>
                  <a:pt x="609268" y="42369"/>
                </a:lnTo>
                <a:lnTo>
                  <a:pt x="534961" y="59113"/>
                </a:lnTo>
                <a:lnTo>
                  <a:pt x="521565" y="74693"/>
                </a:lnTo>
                <a:lnTo>
                  <a:pt x="475239" y="74693"/>
                </a:lnTo>
                <a:lnTo>
                  <a:pt x="475239" y="56711"/>
                </a:lnTo>
                <a:lnTo>
                  <a:pt x="442356" y="51857"/>
                </a:lnTo>
                <a:lnTo>
                  <a:pt x="407047" y="72218"/>
                </a:lnTo>
                <a:lnTo>
                  <a:pt x="385206" y="74645"/>
                </a:lnTo>
                <a:lnTo>
                  <a:pt x="386420" y="33924"/>
                </a:lnTo>
                <a:lnTo>
                  <a:pt x="325508" y="13539"/>
                </a:lnTo>
                <a:lnTo>
                  <a:pt x="290175" y="17155"/>
                </a:lnTo>
                <a:lnTo>
                  <a:pt x="271901" y="386"/>
                </a:lnTo>
                <a:lnTo>
                  <a:pt x="236568" y="19557"/>
                </a:lnTo>
                <a:lnTo>
                  <a:pt x="236568" y="25551"/>
                </a:lnTo>
                <a:lnTo>
                  <a:pt x="218294" y="27978"/>
                </a:lnTo>
                <a:lnTo>
                  <a:pt x="215867" y="44747"/>
                </a:lnTo>
                <a:lnTo>
                  <a:pt x="242562" y="69888"/>
                </a:lnTo>
                <a:lnTo>
                  <a:pt x="232855" y="96243"/>
                </a:lnTo>
                <a:lnTo>
                  <a:pt x="220721" y="95054"/>
                </a:lnTo>
                <a:lnTo>
                  <a:pt x="204898" y="118981"/>
                </a:lnTo>
                <a:lnTo>
                  <a:pt x="189052" y="116555"/>
                </a:lnTo>
                <a:lnTo>
                  <a:pt x="193905" y="138104"/>
                </a:lnTo>
                <a:lnTo>
                  <a:pt x="168327" y="156062"/>
                </a:lnTo>
                <a:lnTo>
                  <a:pt x="170754" y="181228"/>
                </a:lnTo>
                <a:lnTo>
                  <a:pt x="136634" y="187197"/>
                </a:lnTo>
                <a:lnTo>
                  <a:pt x="91569" y="158465"/>
                </a:lnTo>
                <a:lnTo>
                  <a:pt x="80600" y="177612"/>
                </a:lnTo>
                <a:lnTo>
                  <a:pt x="109721" y="196783"/>
                </a:lnTo>
                <a:lnTo>
                  <a:pt x="129135" y="193191"/>
                </a:lnTo>
                <a:lnTo>
                  <a:pt x="125471" y="212338"/>
                </a:lnTo>
                <a:lnTo>
                  <a:pt x="97466" y="230321"/>
                </a:lnTo>
                <a:lnTo>
                  <a:pt x="115740" y="247090"/>
                </a:lnTo>
                <a:lnTo>
                  <a:pt x="115740" y="275774"/>
                </a:lnTo>
                <a:lnTo>
                  <a:pt x="127873" y="278201"/>
                </a:lnTo>
                <a:lnTo>
                  <a:pt x="135154" y="302153"/>
                </a:lnTo>
                <a:lnTo>
                  <a:pt x="107125" y="300939"/>
                </a:lnTo>
                <a:lnTo>
                  <a:pt x="93729" y="309311"/>
                </a:lnTo>
                <a:lnTo>
                  <a:pt x="96156" y="338069"/>
                </a:lnTo>
                <a:lnTo>
                  <a:pt x="60822" y="327294"/>
                </a:lnTo>
                <a:lnTo>
                  <a:pt x="45000" y="365612"/>
                </a:lnTo>
                <a:lnTo>
                  <a:pt x="52280" y="414705"/>
                </a:lnTo>
                <a:lnTo>
                  <a:pt x="63225" y="402741"/>
                </a:lnTo>
                <a:lnTo>
                  <a:pt x="87492" y="444627"/>
                </a:lnTo>
                <a:lnTo>
                  <a:pt x="66792" y="462609"/>
                </a:lnTo>
                <a:lnTo>
                  <a:pt x="49805" y="436255"/>
                </a:lnTo>
                <a:lnTo>
                  <a:pt x="27964" y="456640"/>
                </a:lnTo>
                <a:lnTo>
                  <a:pt x="15830" y="442249"/>
                </a:lnTo>
                <a:lnTo>
                  <a:pt x="-16" y="434969"/>
                </a:lnTo>
                <a:lnTo>
                  <a:pt x="26678" y="499642"/>
                </a:lnTo>
                <a:lnTo>
                  <a:pt x="64462" y="486464"/>
                </a:lnTo>
                <a:lnTo>
                  <a:pt x="91157" y="572687"/>
                </a:lnTo>
                <a:lnTo>
                  <a:pt x="46092" y="600206"/>
                </a:lnTo>
                <a:lnTo>
                  <a:pt x="85065" y="632555"/>
                </a:lnTo>
                <a:lnTo>
                  <a:pt x="96034" y="618188"/>
                </a:lnTo>
                <a:lnTo>
                  <a:pt x="115448" y="630177"/>
                </a:lnTo>
                <a:lnTo>
                  <a:pt x="142143" y="703198"/>
                </a:lnTo>
                <a:lnTo>
                  <a:pt x="157989" y="690045"/>
                </a:lnTo>
                <a:lnTo>
                  <a:pt x="190896" y="718777"/>
                </a:lnTo>
                <a:lnTo>
                  <a:pt x="205457" y="753504"/>
                </a:lnTo>
                <a:lnTo>
                  <a:pt x="179879" y="787042"/>
                </a:lnTo>
                <a:lnTo>
                  <a:pt x="160465" y="782188"/>
                </a:lnTo>
                <a:lnTo>
                  <a:pt x="148331" y="806165"/>
                </a:lnTo>
                <a:lnTo>
                  <a:pt x="138624" y="794176"/>
                </a:lnTo>
                <a:lnTo>
                  <a:pt x="125228" y="807354"/>
                </a:lnTo>
                <a:lnTo>
                  <a:pt x="150830" y="837276"/>
                </a:lnTo>
                <a:lnTo>
                  <a:pt x="176408" y="843294"/>
                </a:lnTo>
                <a:lnTo>
                  <a:pt x="172768" y="864843"/>
                </a:lnTo>
                <a:lnTo>
                  <a:pt x="220260" y="855136"/>
                </a:lnTo>
                <a:lnTo>
                  <a:pt x="231229" y="827593"/>
                </a:lnTo>
                <a:lnTo>
                  <a:pt x="261685" y="841959"/>
                </a:lnTo>
                <a:lnTo>
                  <a:pt x="258020" y="867101"/>
                </a:lnTo>
                <a:lnTo>
                  <a:pt x="279861" y="869527"/>
                </a:lnTo>
                <a:lnTo>
                  <a:pt x="264014" y="897095"/>
                </a:lnTo>
                <a:lnTo>
                  <a:pt x="270105" y="929444"/>
                </a:lnTo>
                <a:lnTo>
                  <a:pt x="300561" y="913864"/>
                </a:lnTo>
                <a:lnTo>
                  <a:pt x="357808" y="921144"/>
                </a:lnTo>
                <a:lnTo>
                  <a:pt x="418744" y="906754"/>
                </a:lnTo>
                <a:lnTo>
                  <a:pt x="430878" y="918887"/>
                </a:lnTo>
                <a:lnTo>
                  <a:pt x="477156" y="905686"/>
                </a:lnTo>
                <a:lnTo>
                  <a:pt x="474729" y="948809"/>
                </a:lnTo>
                <a:lnTo>
                  <a:pt x="493002" y="961986"/>
                </a:lnTo>
                <a:lnTo>
                  <a:pt x="564907" y="926046"/>
                </a:lnTo>
                <a:lnTo>
                  <a:pt x="620965" y="932040"/>
                </a:lnTo>
                <a:lnTo>
                  <a:pt x="635525" y="985938"/>
                </a:lnTo>
                <a:lnTo>
                  <a:pt x="669621" y="989530"/>
                </a:lnTo>
                <a:lnTo>
                  <a:pt x="730533" y="953590"/>
                </a:lnTo>
                <a:lnTo>
                  <a:pt x="729320" y="887728"/>
                </a:lnTo>
                <a:lnTo>
                  <a:pt x="762226" y="855403"/>
                </a:lnTo>
                <a:lnTo>
                  <a:pt x="765867" y="812304"/>
                </a:lnTo>
                <a:lnTo>
                  <a:pt x="700077" y="759595"/>
                </a:lnTo>
                <a:lnTo>
                  <a:pt x="732960" y="703295"/>
                </a:lnTo>
                <a:lnTo>
                  <a:pt x="759654" y="699727"/>
                </a:lnTo>
                <a:lnTo>
                  <a:pt x="749947" y="655415"/>
                </a:lnTo>
                <a:lnTo>
                  <a:pt x="664647" y="673373"/>
                </a:lnTo>
                <a:lnTo>
                  <a:pt x="662220" y="626658"/>
                </a:lnTo>
                <a:lnTo>
                  <a:pt x="631764" y="603919"/>
                </a:lnTo>
                <a:lnTo>
                  <a:pt x="635429" y="564412"/>
                </a:lnTo>
                <a:lnTo>
                  <a:pt x="574493" y="538057"/>
                </a:lnTo>
                <a:lnTo>
                  <a:pt x="597644" y="503306"/>
                </a:lnTo>
                <a:lnTo>
                  <a:pt x="600071" y="449432"/>
                </a:lnTo>
                <a:lnTo>
                  <a:pt x="668311" y="463798"/>
                </a:lnTo>
                <a:lnTo>
                  <a:pt x="690152" y="359618"/>
                </a:lnTo>
                <a:lnTo>
                  <a:pt x="752301" y="317708"/>
                </a:lnTo>
                <a:lnTo>
                  <a:pt x="883879" y="316519"/>
                </a:lnTo>
                <a:lnTo>
                  <a:pt x="891160" y="306812"/>
                </a:lnTo>
                <a:lnTo>
                  <a:pt x="915427" y="324770"/>
                </a:lnTo>
                <a:lnTo>
                  <a:pt x="921518" y="297226"/>
                </a:lnTo>
                <a:close/>
                <a:moveTo>
                  <a:pt x="311797" y="334647"/>
                </a:moveTo>
                <a:lnTo>
                  <a:pt x="278890" y="346611"/>
                </a:lnTo>
                <a:lnTo>
                  <a:pt x="269183" y="355007"/>
                </a:lnTo>
                <a:lnTo>
                  <a:pt x="239917" y="321469"/>
                </a:lnTo>
                <a:lnTo>
                  <a:pt x="209485" y="291523"/>
                </a:lnTo>
                <a:lnTo>
                  <a:pt x="191212" y="302322"/>
                </a:lnTo>
                <a:lnTo>
                  <a:pt x="181505" y="295042"/>
                </a:lnTo>
                <a:lnTo>
                  <a:pt x="182718" y="272255"/>
                </a:lnTo>
                <a:lnTo>
                  <a:pt x="170584" y="256724"/>
                </a:lnTo>
                <a:lnTo>
                  <a:pt x="173011" y="239931"/>
                </a:lnTo>
                <a:lnTo>
                  <a:pt x="213198" y="231558"/>
                </a:lnTo>
                <a:lnTo>
                  <a:pt x="221716" y="206417"/>
                </a:lnTo>
                <a:lnTo>
                  <a:pt x="266829" y="202826"/>
                </a:lnTo>
                <a:lnTo>
                  <a:pt x="308229" y="231558"/>
                </a:lnTo>
                <a:lnTo>
                  <a:pt x="308229" y="260291"/>
                </a:lnTo>
                <a:lnTo>
                  <a:pt x="344777" y="287835"/>
                </a:lnTo>
                <a:lnTo>
                  <a:pt x="332643" y="332172"/>
                </a:lnTo>
                <a:lnTo>
                  <a:pt x="383799" y="375271"/>
                </a:lnTo>
                <a:lnTo>
                  <a:pt x="369238" y="393229"/>
                </a:lnTo>
                <a:close/>
                <a:moveTo>
                  <a:pt x="500647" y="657987"/>
                </a:moveTo>
                <a:lnTo>
                  <a:pt x="477471" y="649591"/>
                </a:lnTo>
                <a:lnTo>
                  <a:pt x="467764" y="665146"/>
                </a:lnTo>
                <a:lnTo>
                  <a:pt x="397121" y="650804"/>
                </a:lnTo>
                <a:lnTo>
                  <a:pt x="369093" y="580137"/>
                </a:lnTo>
                <a:lnTo>
                  <a:pt x="387390" y="572857"/>
                </a:lnTo>
                <a:lnTo>
                  <a:pt x="409231" y="609962"/>
                </a:lnTo>
                <a:lnTo>
                  <a:pt x="440779" y="562082"/>
                </a:lnTo>
                <a:lnTo>
                  <a:pt x="512659" y="618358"/>
                </a:lnTo>
                <a:lnTo>
                  <a:pt x="479752" y="627920"/>
                </a:lnTo>
                <a:close/>
              </a:path>
            </a:pathLst>
          </a:custGeom>
          <a:gradFill>
            <a:gsLst>
              <a:gs pos="31000">
                <a:srgbClr val="EC9C8B">
                  <a:alpha val="83000"/>
                </a:srgbClr>
              </a:gs>
              <a:gs pos="77000">
                <a:srgbClr val="FDE178">
                  <a:alpha val="40000"/>
                </a:srgbClr>
              </a:gs>
            </a:gsLst>
            <a:lin ang="5400000" scaled="1"/>
          </a:gradFill>
          <a:ln w="6350" cap="flat">
            <a:solidFill>
              <a:schemeClr val="bg1">
                <a:lumMod val="5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ru-RU">
              <a:solidFill>
                <a:srgbClr val="E8D1AE"/>
              </a:solidFill>
            </a:endParaRPr>
          </a:p>
        </p:txBody>
      </p:sp>
      <p:sp>
        <p:nvSpPr>
          <p:cNvPr id="24" name="Руза">
            <a:extLst>
              <a:ext uri="{FF2B5EF4-FFF2-40B4-BE49-F238E27FC236}">
                <a16:creationId xmlns:a16="http://schemas.microsoft.com/office/drawing/2014/main" xmlns="" id="{D83E8CB3-9A9D-4AAF-BEB2-126F8C6BF5AC}"/>
              </a:ext>
            </a:extLst>
          </p:cNvPr>
          <p:cNvSpPr/>
          <p:nvPr/>
        </p:nvSpPr>
        <p:spPr>
          <a:xfrm>
            <a:off x="4141076" y="2696706"/>
            <a:ext cx="1000230" cy="1326267"/>
          </a:xfrm>
          <a:custGeom>
            <a:avLst/>
            <a:gdLst>
              <a:gd name="connsiteX0" fmla="*/ 68151 w 963590"/>
              <a:gd name="connsiteY0" fmla="*/ 439943 h 1277684"/>
              <a:gd name="connsiteX1" fmla="*/ 102247 w 963590"/>
              <a:gd name="connsiteY1" fmla="*/ 509397 h 1277684"/>
              <a:gd name="connsiteX2" fmla="*/ 136367 w 963590"/>
              <a:gd name="connsiteY2" fmla="*/ 408784 h 1277684"/>
              <a:gd name="connsiteX3" fmla="*/ 215552 w 963590"/>
              <a:gd name="connsiteY3" fmla="*/ 389613 h 1277684"/>
              <a:gd name="connsiteX4" fmla="*/ 224094 w 963590"/>
              <a:gd name="connsiteY4" fmla="*/ 364496 h 1277684"/>
              <a:gd name="connsiteX5" fmla="*/ 350795 w 963590"/>
              <a:gd name="connsiteY5" fmla="*/ 350129 h 1277684"/>
              <a:gd name="connsiteX6" fmla="*/ 364191 w 963590"/>
              <a:gd name="connsiteY6" fmla="*/ 272279 h 1277684"/>
              <a:gd name="connsiteX7" fmla="*/ 386031 w 963590"/>
              <a:gd name="connsiteY7" fmla="*/ 351319 h 1277684"/>
              <a:gd name="connsiteX8" fmla="*/ 406732 w 963590"/>
              <a:gd name="connsiteY8" fmla="*/ 346465 h 1277684"/>
              <a:gd name="connsiteX9" fmla="*/ 404305 w 963590"/>
              <a:gd name="connsiteY9" fmla="*/ 286597 h 1277684"/>
              <a:gd name="connsiteX10" fmla="*/ 490794 w 963590"/>
              <a:gd name="connsiteY10" fmla="*/ 225516 h 1277684"/>
              <a:gd name="connsiteX11" fmla="*/ 434761 w 963590"/>
              <a:gd name="connsiteY11" fmla="*/ 207558 h 1277684"/>
              <a:gd name="connsiteX12" fmla="*/ 477399 w 963590"/>
              <a:gd name="connsiteY12" fmla="*/ 182417 h 1277684"/>
              <a:gd name="connsiteX13" fmla="*/ 454247 w 963590"/>
              <a:gd name="connsiteY13" fmla="*/ 146501 h 1277684"/>
              <a:gd name="connsiteX14" fmla="*/ 541975 w 963590"/>
              <a:gd name="connsiteY14" fmla="*/ 92603 h 1277684"/>
              <a:gd name="connsiteX15" fmla="*/ 538310 w 963590"/>
              <a:gd name="connsiteY15" fmla="*/ 68651 h 1277684"/>
              <a:gd name="connsiteX16" fmla="*/ 493221 w 963590"/>
              <a:gd name="connsiteY16" fmla="*/ 50693 h 1277684"/>
              <a:gd name="connsiteX17" fmla="*/ 511495 w 963590"/>
              <a:gd name="connsiteY17" fmla="*/ 11161 h 1277684"/>
              <a:gd name="connsiteX18" fmla="*/ 618708 w 963590"/>
              <a:gd name="connsiteY18" fmla="*/ 25527 h 1277684"/>
              <a:gd name="connsiteX19" fmla="*/ 612617 w 963590"/>
              <a:gd name="connsiteY19" fmla="*/ 386 h 1277684"/>
              <a:gd name="connsiteX20" fmla="*/ 633342 w 963590"/>
              <a:gd name="connsiteY20" fmla="*/ 2813 h 1277684"/>
              <a:gd name="connsiteX21" fmla="*/ 641860 w 963590"/>
              <a:gd name="connsiteY21" fmla="*/ 92603 h 1277684"/>
              <a:gd name="connsiteX22" fmla="*/ 677290 w 963590"/>
              <a:gd name="connsiteY22" fmla="*/ 72412 h 1277684"/>
              <a:gd name="connsiteX23" fmla="*/ 667583 w 963590"/>
              <a:gd name="connsiteY23" fmla="*/ 32904 h 1277684"/>
              <a:gd name="connsiteX24" fmla="*/ 762615 w 963590"/>
              <a:gd name="connsiteY24" fmla="*/ 46058 h 1277684"/>
              <a:gd name="connsiteX25" fmla="*/ 753976 w 963590"/>
              <a:gd name="connsiteY25" fmla="*/ 79474 h 1277684"/>
              <a:gd name="connsiteX26" fmla="*/ 767371 w 963590"/>
              <a:gd name="connsiteY26" fmla="*/ 79474 h 1277684"/>
              <a:gd name="connsiteX27" fmla="*/ 781932 w 963590"/>
              <a:gd name="connsiteY27" fmla="*/ 140555 h 1277684"/>
              <a:gd name="connsiteX28" fmla="*/ 778267 w 963590"/>
              <a:gd name="connsiteY28" fmla="*/ 178874 h 1277684"/>
              <a:gd name="connsiteX29" fmla="*/ 814814 w 963590"/>
              <a:gd name="connsiteY29" fmla="*/ 176447 h 1277684"/>
              <a:gd name="connsiteX30" fmla="*/ 887908 w 963590"/>
              <a:gd name="connsiteY30" fmla="*/ 292615 h 1277684"/>
              <a:gd name="connsiteX31" fmla="*/ 805059 w 963590"/>
              <a:gd name="connsiteY31" fmla="*/ 318946 h 1277684"/>
              <a:gd name="connsiteX32" fmla="*/ 836898 w 963590"/>
              <a:gd name="connsiteY32" fmla="*/ 344208 h 1277684"/>
              <a:gd name="connsiteX33" fmla="*/ 805204 w 963590"/>
              <a:gd name="connsiteY33" fmla="*/ 380124 h 1277684"/>
              <a:gd name="connsiteX34" fmla="*/ 773535 w 963590"/>
              <a:gd name="connsiteY34" fmla="*/ 378911 h 1277684"/>
              <a:gd name="connsiteX35" fmla="*/ 777200 w 963590"/>
              <a:gd name="connsiteY35" fmla="*/ 445986 h 1277684"/>
              <a:gd name="connsiteX36" fmla="*/ 817387 w 963590"/>
              <a:gd name="connsiteY36" fmla="*/ 426815 h 1277684"/>
              <a:gd name="connsiteX37" fmla="*/ 822240 w 963590"/>
              <a:gd name="connsiteY37" fmla="*/ 462755 h 1277684"/>
              <a:gd name="connsiteX38" fmla="*/ 849056 w 963590"/>
              <a:gd name="connsiteY38" fmla="*/ 479524 h 1277684"/>
              <a:gd name="connsiteX39" fmla="*/ 853909 w 963590"/>
              <a:gd name="connsiteY39" fmla="*/ 457974 h 1277684"/>
              <a:gd name="connsiteX40" fmla="*/ 875750 w 963590"/>
              <a:gd name="connsiteY40" fmla="*/ 467681 h 1277684"/>
              <a:gd name="connsiteX41" fmla="*/ 909870 w 963590"/>
              <a:gd name="connsiteY41" fmla="*/ 504787 h 1277684"/>
              <a:gd name="connsiteX42" fmla="*/ 891597 w 963590"/>
              <a:gd name="connsiteY42" fmla="*/ 516775 h 1277684"/>
              <a:gd name="connsiteX43" fmla="*/ 902566 w 963590"/>
              <a:gd name="connsiteY43" fmla="*/ 563489 h 1277684"/>
              <a:gd name="connsiteX44" fmla="*/ 886719 w 963590"/>
              <a:gd name="connsiteY44" fmla="*/ 594625 h 1277684"/>
              <a:gd name="connsiteX45" fmla="*/ 954935 w 963590"/>
              <a:gd name="connsiteY45" fmla="*/ 688006 h 1277684"/>
              <a:gd name="connsiteX46" fmla="*/ 925814 w 963590"/>
              <a:gd name="connsiteY46" fmla="*/ 710769 h 1277684"/>
              <a:gd name="connsiteX47" fmla="*/ 922149 w 963590"/>
              <a:gd name="connsiteY47" fmla="*/ 775442 h 1277684"/>
              <a:gd name="connsiteX48" fmla="*/ 963574 w 963590"/>
              <a:gd name="connsiteY48" fmla="*/ 810169 h 1277684"/>
              <a:gd name="connsiteX49" fmla="*/ 900212 w 963590"/>
              <a:gd name="connsiteY49" fmla="*/ 834121 h 1277684"/>
              <a:gd name="connsiteX50" fmla="*/ 845416 w 963590"/>
              <a:gd name="connsiteY50" fmla="*/ 892654 h 1277684"/>
              <a:gd name="connsiteX51" fmla="*/ 745506 w 963590"/>
              <a:gd name="connsiteY51" fmla="*/ 909423 h 1277684"/>
              <a:gd name="connsiteX52" fmla="*/ 708959 w 963590"/>
              <a:gd name="connsiteY52" fmla="*/ 942936 h 1277684"/>
              <a:gd name="connsiteX53" fmla="*/ 722379 w 963590"/>
              <a:gd name="connsiteY53" fmla="*/ 974072 h 1277684"/>
              <a:gd name="connsiteX54" fmla="*/ 700538 w 963590"/>
              <a:gd name="connsiteY54" fmla="*/ 998024 h 1277684"/>
              <a:gd name="connsiteX55" fmla="*/ 750481 w 963590"/>
              <a:gd name="connsiteY55" fmla="*/ 1013579 h 1277684"/>
              <a:gd name="connsiteX56" fmla="*/ 789479 w 963590"/>
              <a:gd name="connsiteY56" fmla="*/ 1060294 h 1277684"/>
              <a:gd name="connsiteX57" fmla="*/ 788266 w 963590"/>
              <a:gd name="connsiteY57" fmla="*/ 1110577 h 1277684"/>
              <a:gd name="connsiteX58" fmla="*/ 826026 w 963590"/>
              <a:gd name="connsiteY58" fmla="*/ 1158481 h 1277684"/>
              <a:gd name="connsiteX59" fmla="*/ 756402 w 963590"/>
              <a:gd name="connsiteY59" fmla="*/ 1182408 h 1277684"/>
              <a:gd name="connsiteX60" fmla="*/ 760067 w 963590"/>
              <a:gd name="connsiteY60" fmla="*/ 1251862 h 1277684"/>
              <a:gd name="connsiteX61" fmla="*/ 718642 w 963590"/>
              <a:gd name="connsiteY61" fmla="*/ 1242155 h 1277684"/>
              <a:gd name="connsiteX62" fmla="*/ 633366 w 963590"/>
              <a:gd name="connsiteY62" fmla="*/ 1273290 h 1277684"/>
              <a:gd name="connsiteX63" fmla="*/ 618805 w 963590"/>
              <a:gd name="connsiteY63" fmla="*/ 1230191 h 1277684"/>
              <a:gd name="connsiteX64" fmla="*/ 549376 w 963590"/>
              <a:gd name="connsiteY64" fmla="*/ 1278071 h 1277684"/>
              <a:gd name="connsiteX65" fmla="*/ 525109 w 963590"/>
              <a:gd name="connsiteY65" fmla="*/ 1234948 h 1277684"/>
              <a:gd name="connsiteX66" fmla="*/ 438595 w 963590"/>
              <a:gd name="connsiteY66" fmla="*/ 1230094 h 1277684"/>
              <a:gd name="connsiteX67" fmla="*/ 419181 w 963590"/>
              <a:gd name="connsiteY67" fmla="*/ 1189373 h 1277684"/>
              <a:gd name="connsiteX68" fmla="*/ 430150 w 963590"/>
              <a:gd name="connsiteY68" fmla="*/ 1166610 h 1277684"/>
              <a:gd name="connsiteX69" fmla="*/ 413162 w 963590"/>
              <a:gd name="connsiteY69" fmla="*/ 1146250 h 1277684"/>
              <a:gd name="connsiteX70" fmla="*/ 504530 w 963590"/>
              <a:gd name="connsiteY70" fmla="*/ 1097157 h 1277684"/>
              <a:gd name="connsiteX71" fmla="*/ 486256 w 963590"/>
              <a:gd name="connsiteY71" fmla="*/ 1049253 h 1277684"/>
              <a:gd name="connsiteX72" fmla="*/ 545954 w 963590"/>
              <a:gd name="connsiteY72" fmla="*/ 1055247 h 1277684"/>
              <a:gd name="connsiteX73" fmla="*/ 565368 w 963590"/>
              <a:gd name="connsiteY73" fmla="*/ 1028892 h 1277684"/>
              <a:gd name="connsiteX74" fmla="*/ 476452 w 963590"/>
              <a:gd name="connsiteY74" fmla="*/ 877996 h 1277684"/>
              <a:gd name="connsiteX75" fmla="*/ 448205 w 963590"/>
              <a:gd name="connsiteY75" fmla="*/ 899765 h 1277684"/>
              <a:gd name="connsiteX76" fmla="*/ 401902 w 963590"/>
              <a:gd name="connsiteY76" fmla="*/ 835116 h 1277684"/>
              <a:gd name="connsiteX77" fmla="*/ 367806 w 963590"/>
              <a:gd name="connsiteY77" fmla="*/ 865062 h 1277684"/>
              <a:gd name="connsiteX78" fmla="*/ 351960 w 963590"/>
              <a:gd name="connsiteY78" fmla="*/ 782407 h 1277684"/>
              <a:gd name="connsiteX79" fmla="*/ 314200 w 963590"/>
              <a:gd name="connsiteY79" fmla="*/ 776437 h 1277684"/>
              <a:gd name="connsiteX80" fmla="*/ 331187 w 963590"/>
              <a:gd name="connsiteY80" fmla="*/ 742899 h 1277684"/>
              <a:gd name="connsiteX81" fmla="*/ 289786 w 963590"/>
              <a:gd name="connsiteY81" fmla="*/ 723752 h 1277684"/>
              <a:gd name="connsiteX82" fmla="*/ 300731 w 963590"/>
              <a:gd name="connsiteY82" fmla="*/ 681842 h 1277684"/>
              <a:gd name="connsiteX83" fmla="*/ 252002 w 963590"/>
              <a:gd name="connsiteY83" fmla="*/ 691403 h 1277684"/>
              <a:gd name="connsiteX84" fmla="*/ 272726 w 963590"/>
              <a:gd name="connsiteY84" fmla="*/ 649518 h 1277684"/>
              <a:gd name="connsiteX85" fmla="*/ 199633 w 963590"/>
              <a:gd name="connsiteY85" fmla="*/ 593217 h 1277684"/>
              <a:gd name="connsiteX86" fmla="*/ 104601 w 963590"/>
              <a:gd name="connsiteY86" fmla="*/ 631536 h 1277684"/>
              <a:gd name="connsiteX87" fmla="*/ 69268 w 963590"/>
              <a:gd name="connsiteY87" fmla="*/ 607584 h 1277684"/>
              <a:gd name="connsiteX88" fmla="*/ 72932 w 963590"/>
              <a:gd name="connsiteY88" fmla="*/ 552496 h 1277684"/>
              <a:gd name="connsiteX89" fmla="*/ 46238 w 963590"/>
              <a:gd name="connsiteY89" fmla="*/ 553710 h 1277684"/>
              <a:gd name="connsiteX90" fmla="*/ 74267 w 963590"/>
              <a:gd name="connsiteY90" fmla="*/ 532136 h 1277684"/>
              <a:gd name="connsiteX91" fmla="*/ 62133 w 963590"/>
              <a:gd name="connsiteY91" fmla="*/ 511776 h 1277684"/>
              <a:gd name="connsiteX92" fmla="*/ -16 w 963590"/>
              <a:gd name="connsiteY92" fmla="*/ 480640 h 1277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963590" h="1277684">
                <a:moveTo>
                  <a:pt x="68151" y="439943"/>
                </a:moveTo>
                <a:lnTo>
                  <a:pt x="102247" y="509397"/>
                </a:lnTo>
                <a:lnTo>
                  <a:pt x="136367" y="408784"/>
                </a:lnTo>
                <a:lnTo>
                  <a:pt x="215552" y="389613"/>
                </a:lnTo>
                <a:lnTo>
                  <a:pt x="224094" y="364496"/>
                </a:lnTo>
                <a:lnTo>
                  <a:pt x="350795" y="350129"/>
                </a:lnTo>
                <a:lnTo>
                  <a:pt x="364191" y="272279"/>
                </a:lnTo>
                <a:lnTo>
                  <a:pt x="386031" y="351319"/>
                </a:lnTo>
                <a:lnTo>
                  <a:pt x="406732" y="346465"/>
                </a:lnTo>
                <a:lnTo>
                  <a:pt x="404305" y="286597"/>
                </a:lnTo>
                <a:lnTo>
                  <a:pt x="490794" y="225516"/>
                </a:lnTo>
                <a:lnTo>
                  <a:pt x="434761" y="207558"/>
                </a:lnTo>
                <a:lnTo>
                  <a:pt x="477399" y="182417"/>
                </a:lnTo>
                <a:lnTo>
                  <a:pt x="454247" y="146501"/>
                </a:lnTo>
                <a:lnTo>
                  <a:pt x="541975" y="92603"/>
                </a:lnTo>
                <a:lnTo>
                  <a:pt x="538310" y="68651"/>
                </a:lnTo>
                <a:lnTo>
                  <a:pt x="493221" y="50693"/>
                </a:lnTo>
                <a:lnTo>
                  <a:pt x="511495" y="11161"/>
                </a:lnTo>
                <a:lnTo>
                  <a:pt x="618708" y="25527"/>
                </a:lnTo>
                <a:lnTo>
                  <a:pt x="612617" y="386"/>
                </a:lnTo>
                <a:lnTo>
                  <a:pt x="633342" y="2813"/>
                </a:lnTo>
                <a:lnTo>
                  <a:pt x="641860" y="92603"/>
                </a:lnTo>
                <a:lnTo>
                  <a:pt x="677290" y="72412"/>
                </a:lnTo>
                <a:lnTo>
                  <a:pt x="667583" y="32904"/>
                </a:lnTo>
                <a:lnTo>
                  <a:pt x="762615" y="46058"/>
                </a:lnTo>
                <a:lnTo>
                  <a:pt x="753976" y="79474"/>
                </a:lnTo>
                <a:lnTo>
                  <a:pt x="767371" y="79474"/>
                </a:lnTo>
                <a:lnTo>
                  <a:pt x="781932" y="140555"/>
                </a:lnTo>
                <a:lnTo>
                  <a:pt x="778267" y="178874"/>
                </a:lnTo>
                <a:lnTo>
                  <a:pt x="814814" y="176447"/>
                </a:lnTo>
                <a:lnTo>
                  <a:pt x="887908" y="292615"/>
                </a:lnTo>
                <a:lnTo>
                  <a:pt x="805059" y="318946"/>
                </a:lnTo>
                <a:lnTo>
                  <a:pt x="836898" y="344208"/>
                </a:lnTo>
                <a:lnTo>
                  <a:pt x="805204" y="380124"/>
                </a:lnTo>
                <a:lnTo>
                  <a:pt x="773535" y="378911"/>
                </a:lnTo>
                <a:lnTo>
                  <a:pt x="777200" y="445986"/>
                </a:lnTo>
                <a:lnTo>
                  <a:pt x="817387" y="426815"/>
                </a:lnTo>
                <a:lnTo>
                  <a:pt x="822240" y="462755"/>
                </a:lnTo>
                <a:lnTo>
                  <a:pt x="849056" y="479524"/>
                </a:lnTo>
                <a:lnTo>
                  <a:pt x="853909" y="457974"/>
                </a:lnTo>
                <a:lnTo>
                  <a:pt x="875750" y="467681"/>
                </a:lnTo>
                <a:lnTo>
                  <a:pt x="909870" y="504787"/>
                </a:lnTo>
                <a:lnTo>
                  <a:pt x="891597" y="516775"/>
                </a:lnTo>
                <a:lnTo>
                  <a:pt x="902566" y="563489"/>
                </a:lnTo>
                <a:lnTo>
                  <a:pt x="886719" y="594625"/>
                </a:lnTo>
                <a:lnTo>
                  <a:pt x="954935" y="688006"/>
                </a:lnTo>
                <a:lnTo>
                  <a:pt x="925814" y="710769"/>
                </a:lnTo>
                <a:lnTo>
                  <a:pt x="922149" y="775442"/>
                </a:lnTo>
                <a:lnTo>
                  <a:pt x="963574" y="810169"/>
                </a:lnTo>
                <a:lnTo>
                  <a:pt x="900212" y="834121"/>
                </a:lnTo>
                <a:lnTo>
                  <a:pt x="845416" y="892654"/>
                </a:lnTo>
                <a:lnTo>
                  <a:pt x="745506" y="909423"/>
                </a:lnTo>
                <a:lnTo>
                  <a:pt x="708959" y="942936"/>
                </a:lnTo>
                <a:lnTo>
                  <a:pt x="722379" y="974072"/>
                </a:lnTo>
                <a:lnTo>
                  <a:pt x="700538" y="998024"/>
                </a:lnTo>
                <a:lnTo>
                  <a:pt x="750481" y="1013579"/>
                </a:lnTo>
                <a:lnTo>
                  <a:pt x="789479" y="1060294"/>
                </a:lnTo>
                <a:lnTo>
                  <a:pt x="788266" y="1110577"/>
                </a:lnTo>
                <a:lnTo>
                  <a:pt x="826026" y="1158481"/>
                </a:lnTo>
                <a:lnTo>
                  <a:pt x="756402" y="1182408"/>
                </a:lnTo>
                <a:lnTo>
                  <a:pt x="760067" y="1251862"/>
                </a:lnTo>
                <a:lnTo>
                  <a:pt x="718642" y="1242155"/>
                </a:lnTo>
                <a:lnTo>
                  <a:pt x="633366" y="1273290"/>
                </a:lnTo>
                <a:lnTo>
                  <a:pt x="618805" y="1230191"/>
                </a:lnTo>
                <a:lnTo>
                  <a:pt x="549376" y="1278071"/>
                </a:lnTo>
                <a:lnTo>
                  <a:pt x="525109" y="1234948"/>
                </a:lnTo>
                <a:lnTo>
                  <a:pt x="438595" y="1230094"/>
                </a:lnTo>
                <a:lnTo>
                  <a:pt x="419181" y="1189373"/>
                </a:lnTo>
                <a:lnTo>
                  <a:pt x="430150" y="1166610"/>
                </a:lnTo>
                <a:lnTo>
                  <a:pt x="413162" y="1146250"/>
                </a:lnTo>
                <a:lnTo>
                  <a:pt x="504530" y="1097157"/>
                </a:lnTo>
                <a:lnTo>
                  <a:pt x="486256" y="1049253"/>
                </a:lnTo>
                <a:lnTo>
                  <a:pt x="545954" y="1055247"/>
                </a:lnTo>
                <a:lnTo>
                  <a:pt x="565368" y="1028892"/>
                </a:lnTo>
                <a:lnTo>
                  <a:pt x="476452" y="877996"/>
                </a:lnTo>
                <a:lnTo>
                  <a:pt x="448205" y="899765"/>
                </a:lnTo>
                <a:lnTo>
                  <a:pt x="401902" y="835116"/>
                </a:lnTo>
                <a:lnTo>
                  <a:pt x="367806" y="865062"/>
                </a:lnTo>
                <a:lnTo>
                  <a:pt x="351960" y="782407"/>
                </a:lnTo>
                <a:lnTo>
                  <a:pt x="314200" y="776437"/>
                </a:lnTo>
                <a:lnTo>
                  <a:pt x="331187" y="742899"/>
                </a:lnTo>
                <a:lnTo>
                  <a:pt x="289786" y="723752"/>
                </a:lnTo>
                <a:lnTo>
                  <a:pt x="300731" y="681842"/>
                </a:lnTo>
                <a:lnTo>
                  <a:pt x="252002" y="691403"/>
                </a:lnTo>
                <a:lnTo>
                  <a:pt x="272726" y="649518"/>
                </a:lnTo>
                <a:lnTo>
                  <a:pt x="199633" y="593217"/>
                </a:lnTo>
                <a:lnTo>
                  <a:pt x="104601" y="631536"/>
                </a:lnTo>
                <a:lnTo>
                  <a:pt x="69268" y="607584"/>
                </a:lnTo>
                <a:lnTo>
                  <a:pt x="72932" y="552496"/>
                </a:lnTo>
                <a:lnTo>
                  <a:pt x="46238" y="553710"/>
                </a:lnTo>
                <a:lnTo>
                  <a:pt x="74267" y="532136"/>
                </a:lnTo>
                <a:lnTo>
                  <a:pt x="62133" y="511776"/>
                </a:lnTo>
                <a:lnTo>
                  <a:pt x="-16" y="480640"/>
                </a:lnTo>
                <a:close/>
              </a:path>
            </a:pathLst>
          </a:custGeom>
          <a:gradFill>
            <a:gsLst>
              <a:gs pos="29000">
                <a:srgbClr val="EC9C8B">
                  <a:alpha val="97000"/>
                </a:srgbClr>
              </a:gs>
              <a:gs pos="72000">
                <a:srgbClr val="FDE178">
                  <a:alpha val="40000"/>
                </a:srgbClr>
              </a:gs>
            </a:gsLst>
            <a:lin ang="5400000" scaled="1"/>
          </a:gradFill>
          <a:ln w="6350" cap="flat">
            <a:solidFill>
              <a:schemeClr val="bg1">
                <a:lumMod val="5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ru-RU">
              <a:solidFill>
                <a:srgbClr val="FDE6C3"/>
              </a:solidFill>
            </a:endParaRPr>
          </a:p>
        </p:txBody>
      </p:sp>
      <p:sp>
        <p:nvSpPr>
          <p:cNvPr id="25" name="Подольск">
            <a:extLst>
              <a:ext uri="{FF2B5EF4-FFF2-40B4-BE49-F238E27FC236}">
                <a16:creationId xmlns:a16="http://schemas.microsoft.com/office/drawing/2014/main" xmlns="" id="{49978BAB-8BE3-4418-9404-F009004C42B2}"/>
              </a:ext>
            </a:extLst>
          </p:cNvPr>
          <p:cNvSpPr/>
          <p:nvPr/>
        </p:nvSpPr>
        <p:spPr>
          <a:xfrm>
            <a:off x="6133424" y="3737316"/>
            <a:ext cx="410375" cy="593281"/>
          </a:xfrm>
          <a:custGeom>
            <a:avLst/>
            <a:gdLst>
              <a:gd name="connsiteX0" fmla="*/ 2046 w 395342"/>
              <a:gd name="connsiteY0" fmla="*/ 151160 h 571548"/>
              <a:gd name="connsiteX1" fmla="*/ 5687 w 395342"/>
              <a:gd name="connsiteY1" fmla="*/ 111653 h 571548"/>
              <a:gd name="connsiteX2" fmla="*/ 25101 w 395342"/>
              <a:gd name="connsiteY2" fmla="*/ 123616 h 571548"/>
              <a:gd name="connsiteX3" fmla="*/ 52960 w 395342"/>
              <a:gd name="connsiteY3" fmla="*/ 87967 h 571548"/>
              <a:gd name="connsiteX4" fmla="*/ 81377 w 395342"/>
              <a:gd name="connsiteY4" fmla="*/ 74111 h 571548"/>
              <a:gd name="connsiteX5" fmla="*/ 88949 w 395342"/>
              <a:gd name="connsiteY5" fmla="*/ 109202 h 571548"/>
              <a:gd name="connsiteX6" fmla="*/ 134086 w 395342"/>
              <a:gd name="connsiteY6" fmla="*/ 125436 h 571548"/>
              <a:gd name="connsiteX7" fmla="*/ 120521 w 395342"/>
              <a:gd name="connsiteY7" fmla="*/ 147836 h 571548"/>
              <a:gd name="connsiteX8" fmla="*/ 127801 w 395342"/>
              <a:gd name="connsiteY8" fmla="*/ 170890 h 571548"/>
              <a:gd name="connsiteX9" fmla="*/ 172502 w 395342"/>
              <a:gd name="connsiteY9" fmla="*/ 182295 h 571548"/>
              <a:gd name="connsiteX10" fmla="*/ 166580 w 395342"/>
              <a:gd name="connsiteY10" fmla="*/ 147763 h 571548"/>
              <a:gd name="connsiteX11" fmla="*/ 194731 w 395342"/>
              <a:gd name="connsiteY11" fmla="*/ 130193 h 571548"/>
              <a:gd name="connsiteX12" fmla="*/ 190435 w 395342"/>
              <a:gd name="connsiteY12" fmla="*/ 101654 h 571548"/>
              <a:gd name="connsiteX13" fmla="*/ 208466 w 395342"/>
              <a:gd name="connsiteY13" fmla="*/ 100247 h 571548"/>
              <a:gd name="connsiteX14" fmla="*/ 215746 w 395342"/>
              <a:gd name="connsiteY14" fmla="*/ 84279 h 571548"/>
              <a:gd name="connsiteX15" fmla="*/ 223172 w 395342"/>
              <a:gd name="connsiteY15" fmla="*/ 70252 h 571548"/>
              <a:gd name="connsiteX16" fmla="*/ 235937 w 395342"/>
              <a:gd name="connsiteY16" fmla="*/ 61370 h 571548"/>
              <a:gd name="connsiteX17" fmla="*/ 262631 w 395342"/>
              <a:gd name="connsiteY17" fmla="*/ 68651 h 571548"/>
              <a:gd name="connsiteX18" fmla="*/ 269911 w 395342"/>
              <a:gd name="connsiteY18" fmla="*/ 21936 h 571548"/>
              <a:gd name="connsiteX19" fmla="*/ 325969 w 395342"/>
              <a:gd name="connsiteY19" fmla="*/ 32735 h 571548"/>
              <a:gd name="connsiteX20" fmla="*/ 378339 w 395342"/>
              <a:gd name="connsiteY20" fmla="*/ 386 h 571548"/>
              <a:gd name="connsiteX21" fmla="*/ 395326 w 395342"/>
              <a:gd name="connsiteY21" fmla="*/ 49479 h 571548"/>
              <a:gd name="connsiteX22" fmla="*/ 359968 w 395342"/>
              <a:gd name="connsiteY22" fmla="*/ 118933 h 571548"/>
              <a:gd name="connsiteX23" fmla="*/ 323446 w 395342"/>
              <a:gd name="connsiteY23" fmla="*/ 136915 h 571548"/>
              <a:gd name="connsiteX24" fmla="*/ 327086 w 395342"/>
              <a:gd name="connsiteY24" fmla="*/ 157275 h 571548"/>
              <a:gd name="connsiteX25" fmla="*/ 289325 w 395342"/>
              <a:gd name="connsiteY25" fmla="*/ 215954 h 571548"/>
              <a:gd name="connsiteX26" fmla="*/ 311166 w 395342"/>
              <a:gd name="connsiteY26" fmla="*/ 233912 h 571548"/>
              <a:gd name="connsiteX27" fmla="*/ 272168 w 395342"/>
              <a:gd name="connsiteY27" fmla="*/ 242285 h 571548"/>
              <a:gd name="connsiteX28" fmla="*/ 263626 w 395342"/>
              <a:gd name="connsiteY28" fmla="*/ 278225 h 571548"/>
              <a:gd name="connsiteX29" fmla="*/ 283040 w 395342"/>
              <a:gd name="connsiteY29" fmla="*/ 302177 h 571548"/>
              <a:gd name="connsiteX30" fmla="*/ 362225 w 395342"/>
              <a:gd name="connsiteY30" fmla="*/ 318922 h 571548"/>
              <a:gd name="connsiteX31" fmla="*/ 365865 w 395342"/>
              <a:gd name="connsiteY31" fmla="*/ 401577 h 571548"/>
              <a:gd name="connsiteX32" fmla="*/ 384139 w 395342"/>
              <a:gd name="connsiteY32" fmla="*/ 442273 h 571548"/>
              <a:gd name="connsiteX33" fmla="*/ 369578 w 395342"/>
              <a:gd name="connsiteY33" fmla="*/ 454261 h 571548"/>
              <a:gd name="connsiteX34" fmla="*/ 348878 w 395342"/>
              <a:gd name="connsiteY34" fmla="*/ 427931 h 571548"/>
              <a:gd name="connsiteX35" fmla="*/ 329464 w 395342"/>
              <a:gd name="connsiteY35" fmla="*/ 445889 h 571548"/>
              <a:gd name="connsiteX36" fmla="*/ 281948 w 395342"/>
              <a:gd name="connsiteY36" fmla="*/ 435090 h 571548"/>
              <a:gd name="connsiteX37" fmla="*/ 284375 w 395342"/>
              <a:gd name="connsiteY37" fmla="*/ 493769 h 571548"/>
              <a:gd name="connsiteX38" fmla="*/ 249041 w 395342"/>
              <a:gd name="connsiteY38" fmla="*/ 481805 h 571548"/>
              <a:gd name="connsiteX39" fmla="*/ 236907 w 395342"/>
              <a:gd name="connsiteY39" fmla="*/ 538081 h 571548"/>
              <a:gd name="connsiteX40" fmla="*/ 216207 w 395342"/>
              <a:gd name="connsiteY40" fmla="*/ 508160 h 571548"/>
              <a:gd name="connsiteX41" fmla="*/ 189513 w 395342"/>
              <a:gd name="connsiteY41" fmla="*/ 541673 h 571548"/>
              <a:gd name="connsiteX42" fmla="*/ 150491 w 395342"/>
              <a:gd name="connsiteY42" fmla="*/ 473408 h 571548"/>
              <a:gd name="connsiteX43" fmla="*/ 100742 w 395342"/>
              <a:gd name="connsiteY43" fmla="*/ 533252 h 571548"/>
              <a:gd name="connsiteX44" fmla="*/ 13064 w 395342"/>
              <a:gd name="connsiteY44" fmla="*/ 571934 h 571548"/>
              <a:gd name="connsiteX45" fmla="*/ 27770 w 395342"/>
              <a:gd name="connsiteY45" fmla="*/ 474064 h 571548"/>
              <a:gd name="connsiteX46" fmla="*/ 36021 w 395342"/>
              <a:gd name="connsiteY46" fmla="*/ 469696 h 571548"/>
              <a:gd name="connsiteX47" fmla="*/ 18646 w 395342"/>
              <a:gd name="connsiteY47" fmla="*/ 447151 h 571548"/>
              <a:gd name="connsiteX48" fmla="*/ 469 w 395342"/>
              <a:gd name="connsiteY48" fmla="*/ 448000 h 571548"/>
              <a:gd name="connsiteX49" fmla="*/ 2410 w 395342"/>
              <a:gd name="connsiteY49" fmla="*/ 432493 h 571548"/>
              <a:gd name="connsiteX50" fmla="*/ -16 w 395342"/>
              <a:gd name="connsiteY50" fmla="*/ 419341 h 571548"/>
              <a:gd name="connsiteX51" fmla="*/ 9691 w 395342"/>
              <a:gd name="connsiteY51" fmla="*/ 423296 h 571548"/>
              <a:gd name="connsiteX52" fmla="*/ 23887 w 395342"/>
              <a:gd name="connsiteY52" fmla="*/ 431498 h 571548"/>
              <a:gd name="connsiteX53" fmla="*/ 31944 w 395342"/>
              <a:gd name="connsiteY53" fmla="*/ 423539 h 571548"/>
              <a:gd name="connsiteX54" fmla="*/ 45121 w 395342"/>
              <a:gd name="connsiteY54" fmla="*/ 424752 h 571548"/>
              <a:gd name="connsiteX55" fmla="*/ 51479 w 395342"/>
              <a:gd name="connsiteY55" fmla="*/ 414608 h 571548"/>
              <a:gd name="connsiteX56" fmla="*/ 47500 w 395342"/>
              <a:gd name="connsiteY56" fmla="*/ 401188 h 571548"/>
              <a:gd name="connsiteX57" fmla="*/ 23450 w 395342"/>
              <a:gd name="connsiteY57" fmla="*/ 374300 h 571548"/>
              <a:gd name="connsiteX58" fmla="*/ 43956 w 395342"/>
              <a:gd name="connsiteY58" fmla="*/ 360662 h 571548"/>
              <a:gd name="connsiteX59" fmla="*/ 46238 w 395342"/>
              <a:gd name="connsiteY59" fmla="*/ 346441 h 571548"/>
              <a:gd name="connsiteX60" fmla="*/ 68564 w 395342"/>
              <a:gd name="connsiteY60" fmla="*/ 336079 h 571548"/>
              <a:gd name="connsiteX61" fmla="*/ 48519 w 395342"/>
              <a:gd name="connsiteY61" fmla="*/ 319819 h 571548"/>
              <a:gd name="connsiteX62" fmla="*/ 67933 w 395342"/>
              <a:gd name="connsiteY62" fmla="*/ 295964 h 571548"/>
              <a:gd name="connsiteX63" fmla="*/ 76742 w 395342"/>
              <a:gd name="connsiteY63" fmla="*/ 297056 h 571548"/>
              <a:gd name="connsiteX64" fmla="*/ 86449 w 395342"/>
              <a:gd name="connsiteY64" fmla="*/ 289509 h 571548"/>
              <a:gd name="connsiteX65" fmla="*/ 85575 w 395342"/>
              <a:gd name="connsiteY65" fmla="*/ 299216 h 571548"/>
              <a:gd name="connsiteX66" fmla="*/ 91618 w 395342"/>
              <a:gd name="connsiteY66" fmla="*/ 307977 h 571548"/>
              <a:gd name="connsiteX67" fmla="*/ 102150 w 395342"/>
              <a:gd name="connsiteY67" fmla="*/ 295843 h 571548"/>
              <a:gd name="connsiteX68" fmla="*/ 116080 w 395342"/>
              <a:gd name="connsiteY68" fmla="*/ 308923 h 571548"/>
              <a:gd name="connsiteX69" fmla="*/ 99553 w 395342"/>
              <a:gd name="connsiteY69" fmla="*/ 209427 h 571548"/>
              <a:gd name="connsiteX70" fmla="*/ 63686 w 395342"/>
              <a:gd name="connsiteY70" fmla="*/ 204573 h 571548"/>
              <a:gd name="connsiteX71" fmla="*/ 61720 w 395342"/>
              <a:gd name="connsiteY71" fmla="*/ 183533 h 571548"/>
              <a:gd name="connsiteX72" fmla="*/ 49198 w 395342"/>
              <a:gd name="connsiteY72" fmla="*/ 176568 h 571548"/>
              <a:gd name="connsiteX73" fmla="*/ 2823 w 395342"/>
              <a:gd name="connsiteY73" fmla="*/ 172855 h 5715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</a:cxnLst>
            <a:rect l="l" t="t" r="r" b="b"/>
            <a:pathLst>
              <a:path w="395342" h="571548">
                <a:moveTo>
                  <a:pt x="2046" y="151160"/>
                </a:moveTo>
                <a:lnTo>
                  <a:pt x="5687" y="111653"/>
                </a:lnTo>
                <a:lnTo>
                  <a:pt x="25101" y="123616"/>
                </a:lnTo>
                <a:lnTo>
                  <a:pt x="52960" y="87967"/>
                </a:lnTo>
                <a:lnTo>
                  <a:pt x="81377" y="74111"/>
                </a:lnTo>
                <a:lnTo>
                  <a:pt x="88949" y="109202"/>
                </a:lnTo>
                <a:lnTo>
                  <a:pt x="134086" y="125436"/>
                </a:lnTo>
                <a:lnTo>
                  <a:pt x="120521" y="147836"/>
                </a:lnTo>
                <a:lnTo>
                  <a:pt x="127801" y="170890"/>
                </a:lnTo>
                <a:lnTo>
                  <a:pt x="172502" y="182295"/>
                </a:lnTo>
                <a:lnTo>
                  <a:pt x="166580" y="147763"/>
                </a:lnTo>
                <a:lnTo>
                  <a:pt x="194731" y="130193"/>
                </a:lnTo>
                <a:lnTo>
                  <a:pt x="190435" y="101654"/>
                </a:lnTo>
                <a:lnTo>
                  <a:pt x="208466" y="100247"/>
                </a:lnTo>
                <a:lnTo>
                  <a:pt x="215746" y="84279"/>
                </a:lnTo>
                <a:lnTo>
                  <a:pt x="223172" y="70252"/>
                </a:lnTo>
                <a:lnTo>
                  <a:pt x="235937" y="61370"/>
                </a:lnTo>
                <a:lnTo>
                  <a:pt x="262631" y="68651"/>
                </a:lnTo>
                <a:lnTo>
                  <a:pt x="269911" y="21936"/>
                </a:lnTo>
                <a:lnTo>
                  <a:pt x="325969" y="32735"/>
                </a:lnTo>
                <a:lnTo>
                  <a:pt x="378339" y="386"/>
                </a:lnTo>
                <a:lnTo>
                  <a:pt x="395326" y="49479"/>
                </a:lnTo>
                <a:lnTo>
                  <a:pt x="359968" y="118933"/>
                </a:lnTo>
                <a:lnTo>
                  <a:pt x="323446" y="136915"/>
                </a:lnTo>
                <a:lnTo>
                  <a:pt x="327086" y="157275"/>
                </a:lnTo>
                <a:lnTo>
                  <a:pt x="289325" y="215954"/>
                </a:lnTo>
                <a:lnTo>
                  <a:pt x="311166" y="233912"/>
                </a:lnTo>
                <a:lnTo>
                  <a:pt x="272168" y="242285"/>
                </a:lnTo>
                <a:lnTo>
                  <a:pt x="263626" y="278225"/>
                </a:lnTo>
                <a:lnTo>
                  <a:pt x="283040" y="302177"/>
                </a:lnTo>
                <a:lnTo>
                  <a:pt x="362225" y="318922"/>
                </a:lnTo>
                <a:lnTo>
                  <a:pt x="365865" y="401577"/>
                </a:lnTo>
                <a:lnTo>
                  <a:pt x="384139" y="442273"/>
                </a:lnTo>
                <a:lnTo>
                  <a:pt x="369578" y="454261"/>
                </a:lnTo>
                <a:lnTo>
                  <a:pt x="348878" y="427931"/>
                </a:lnTo>
                <a:lnTo>
                  <a:pt x="329464" y="445889"/>
                </a:lnTo>
                <a:lnTo>
                  <a:pt x="281948" y="435090"/>
                </a:lnTo>
                <a:lnTo>
                  <a:pt x="284375" y="493769"/>
                </a:lnTo>
                <a:lnTo>
                  <a:pt x="249041" y="481805"/>
                </a:lnTo>
                <a:lnTo>
                  <a:pt x="236907" y="538081"/>
                </a:lnTo>
                <a:lnTo>
                  <a:pt x="216207" y="508160"/>
                </a:lnTo>
                <a:lnTo>
                  <a:pt x="189513" y="541673"/>
                </a:lnTo>
                <a:lnTo>
                  <a:pt x="150491" y="473408"/>
                </a:lnTo>
                <a:lnTo>
                  <a:pt x="100742" y="533252"/>
                </a:lnTo>
                <a:lnTo>
                  <a:pt x="13064" y="571934"/>
                </a:lnTo>
                <a:lnTo>
                  <a:pt x="27770" y="474064"/>
                </a:lnTo>
                <a:lnTo>
                  <a:pt x="36021" y="469696"/>
                </a:lnTo>
                <a:lnTo>
                  <a:pt x="18646" y="447151"/>
                </a:lnTo>
                <a:lnTo>
                  <a:pt x="469" y="448000"/>
                </a:lnTo>
                <a:lnTo>
                  <a:pt x="2410" y="432493"/>
                </a:lnTo>
                <a:lnTo>
                  <a:pt x="-16" y="419341"/>
                </a:lnTo>
                <a:lnTo>
                  <a:pt x="9691" y="423296"/>
                </a:lnTo>
                <a:lnTo>
                  <a:pt x="23887" y="431498"/>
                </a:lnTo>
                <a:lnTo>
                  <a:pt x="31944" y="423539"/>
                </a:lnTo>
                <a:lnTo>
                  <a:pt x="45121" y="424752"/>
                </a:lnTo>
                <a:lnTo>
                  <a:pt x="51479" y="414608"/>
                </a:lnTo>
                <a:lnTo>
                  <a:pt x="47500" y="401188"/>
                </a:lnTo>
                <a:lnTo>
                  <a:pt x="23450" y="374300"/>
                </a:lnTo>
                <a:lnTo>
                  <a:pt x="43956" y="360662"/>
                </a:lnTo>
                <a:lnTo>
                  <a:pt x="46238" y="346441"/>
                </a:lnTo>
                <a:lnTo>
                  <a:pt x="68564" y="336079"/>
                </a:lnTo>
                <a:lnTo>
                  <a:pt x="48519" y="319819"/>
                </a:lnTo>
                <a:lnTo>
                  <a:pt x="67933" y="295964"/>
                </a:lnTo>
                <a:lnTo>
                  <a:pt x="76742" y="297056"/>
                </a:lnTo>
                <a:lnTo>
                  <a:pt x="86449" y="289509"/>
                </a:lnTo>
                <a:lnTo>
                  <a:pt x="85575" y="299216"/>
                </a:lnTo>
                <a:lnTo>
                  <a:pt x="91618" y="307977"/>
                </a:lnTo>
                <a:lnTo>
                  <a:pt x="102150" y="295843"/>
                </a:lnTo>
                <a:lnTo>
                  <a:pt x="116080" y="308923"/>
                </a:lnTo>
                <a:lnTo>
                  <a:pt x="99553" y="209427"/>
                </a:lnTo>
                <a:lnTo>
                  <a:pt x="63686" y="204573"/>
                </a:lnTo>
                <a:lnTo>
                  <a:pt x="61720" y="183533"/>
                </a:lnTo>
                <a:lnTo>
                  <a:pt x="49198" y="176568"/>
                </a:lnTo>
                <a:lnTo>
                  <a:pt x="2823" y="172855"/>
                </a:lnTo>
                <a:close/>
              </a:path>
            </a:pathLst>
          </a:custGeom>
          <a:gradFill>
            <a:gsLst>
              <a:gs pos="33000">
                <a:srgbClr val="EC9C8B">
                  <a:alpha val="97000"/>
                </a:srgbClr>
              </a:gs>
              <a:gs pos="68000">
                <a:srgbClr val="C5E0B4">
                  <a:alpha val="66000"/>
                </a:srgbClr>
              </a:gs>
            </a:gsLst>
            <a:lin ang="5400000" scaled="1"/>
          </a:gradFill>
          <a:ln w="6350" cap="flat">
            <a:solidFill>
              <a:schemeClr val="bg1">
                <a:lumMod val="5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ru-RU">
              <a:solidFill>
                <a:srgbClr val="CCF3D1"/>
              </a:solidFill>
            </a:endParaRPr>
          </a:p>
        </p:txBody>
      </p:sp>
      <p:sp>
        <p:nvSpPr>
          <p:cNvPr id="26" name="Пущино">
            <a:extLst>
              <a:ext uri="{FF2B5EF4-FFF2-40B4-BE49-F238E27FC236}">
                <a16:creationId xmlns:a16="http://schemas.microsoft.com/office/drawing/2014/main" xmlns="" id="{5DC18990-9910-4DEB-80F5-5E071512CE29}"/>
              </a:ext>
            </a:extLst>
          </p:cNvPr>
          <p:cNvSpPr/>
          <p:nvPr/>
        </p:nvSpPr>
        <p:spPr>
          <a:xfrm>
            <a:off x="6335199" y="5209008"/>
            <a:ext cx="141368" cy="94437"/>
          </a:xfrm>
          <a:custGeom>
            <a:avLst/>
            <a:gdLst>
              <a:gd name="connsiteX0" fmla="*/ 100427 w 136189"/>
              <a:gd name="connsiteY0" fmla="*/ 386 h 90978"/>
              <a:gd name="connsiteX1" fmla="*/ 126952 w 136189"/>
              <a:gd name="connsiteY1" fmla="*/ 9947 h 90978"/>
              <a:gd name="connsiteX2" fmla="*/ 136173 w 136189"/>
              <a:gd name="connsiteY2" fmla="*/ 68626 h 90978"/>
              <a:gd name="connsiteX3" fmla="*/ 81935 w 136189"/>
              <a:gd name="connsiteY3" fmla="*/ 91365 h 90978"/>
              <a:gd name="connsiteX4" fmla="*/ 38035 w 136189"/>
              <a:gd name="connsiteY4" fmla="*/ 54260 h 90978"/>
              <a:gd name="connsiteX5" fmla="*/ -16 w 136189"/>
              <a:gd name="connsiteY5" fmla="*/ 37491 h 90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6189" h="90978">
                <a:moveTo>
                  <a:pt x="100427" y="386"/>
                </a:moveTo>
                <a:lnTo>
                  <a:pt x="126952" y="9947"/>
                </a:lnTo>
                <a:lnTo>
                  <a:pt x="136173" y="68626"/>
                </a:lnTo>
                <a:lnTo>
                  <a:pt x="81935" y="91365"/>
                </a:lnTo>
                <a:lnTo>
                  <a:pt x="38035" y="54260"/>
                </a:lnTo>
                <a:lnTo>
                  <a:pt x="-16" y="37491"/>
                </a:lnTo>
                <a:close/>
              </a:path>
            </a:pathLst>
          </a:custGeom>
          <a:solidFill>
            <a:schemeClr val="tx1">
              <a:lumMod val="50000"/>
              <a:lumOff val="50000"/>
              <a:alpha val="75000"/>
            </a:schemeClr>
          </a:solidFill>
          <a:ln w="6350" cap="flat">
            <a:solidFill>
              <a:schemeClr val="bg1">
                <a:lumMod val="5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ru-RU">
              <a:solidFill>
                <a:srgbClr val="E8D1AE"/>
              </a:solidFill>
            </a:endParaRPr>
          </a:p>
        </p:txBody>
      </p:sp>
      <p:sp>
        <p:nvSpPr>
          <p:cNvPr id="27" name="Пушкино">
            <a:extLst>
              <a:ext uri="{FF2B5EF4-FFF2-40B4-BE49-F238E27FC236}">
                <a16:creationId xmlns:a16="http://schemas.microsoft.com/office/drawing/2014/main" xmlns="" id="{6BB1CCAC-841D-4BE0-BB45-D20E29A1E445}"/>
              </a:ext>
            </a:extLst>
          </p:cNvPr>
          <p:cNvSpPr/>
          <p:nvPr/>
        </p:nvSpPr>
        <p:spPr>
          <a:xfrm>
            <a:off x="6493771" y="2192749"/>
            <a:ext cx="644820" cy="626583"/>
          </a:xfrm>
          <a:custGeom>
            <a:avLst/>
            <a:gdLst>
              <a:gd name="connsiteX0" fmla="*/ 121831 w 621199"/>
              <a:gd name="connsiteY0" fmla="*/ 386 h 603630"/>
              <a:gd name="connsiteX1" fmla="*/ 144958 w 621199"/>
              <a:gd name="connsiteY1" fmla="*/ 6380 h 603630"/>
              <a:gd name="connsiteX2" fmla="*/ 146196 w 621199"/>
              <a:gd name="connsiteY2" fmla="*/ 37515 h 603630"/>
              <a:gd name="connsiteX3" fmla="*/ 166920 w 621199"/>
              <a:gd name="connsiteY3" fmla="*/ 29119 h 603630"/>
              <a:gd name="connsiteX4" fmla="*/ 260714 w 621199"/>
              <a:gd name="connsiteY4" fmla="*/ 13563 h 603630"/>
              <a:gd name="connsiteX5" fmla="*/ 382537 w 621199"/>
              <a:gd name="connsiteY5" fmla="*/ 81828 h 603630"/>
              <a:gd name="connsiteX6" fmla="*/ 411658 w 621199"/>
              <a:gd name="connsiteY6" fmla="*/ 66248 h 603630"/>
              <a:gd name="connsiteX7" fmla="*/ 422627 w 621199"/>
              <a:gd name="connsiteY7" fmla="*/ 104567 h 603630"/>
              <a:gd name="connsiteX8" fmla="*/ 440900 w 621199"/>
              <a:gd name="connsiteY8" fmla="*/ 122525 h 603630"/>
              <a:gd name="connsiteX9" fmla="*/ 559083 w 621199"/>
              <a:gd name="connsiteY9" fmla="*/ 110561 h 603630"/>
              <a:gd name="connsiteX10" fmla="*/ 568790 w 621199"/>
              <a:gd name="connsiteY10" fmla="*/ 121335 h 603630"/>
              <a:gd name="connsiteX11" fmla="*/ 621184 w 621199"/>
              <a:gd name="connsiteY11" fmla="*/ 121335 h 603630"/>
              <a:gd name="connsiteX12" fmla="*/ 619946 w 621199"/>
              <a:gd name="connsiteY12" fmla="*/ 122525 h 603630"/>
              <a:gd name="connsiteX13" fmla="*/ 567577 w 621199"/>
              <a:gd name="connsiteY13" fmla="*/ 164459 h 603630"/>
              <a:gd name="connsiteX14" fmla="*/ 559059 w 621199"/>
              <a:gd name="connsiteY14" fmla="*/ 158465 h 603630"/>
              <a:gd name="connsiteX15" fmla="*/ 543212 w 621199"/>
              <a:gd name="connsiteY15" fmla="*/ 169240 h 603630"/>
              <a:gd name="connsiteX16" fmla="*/ 546876 w 621199"/>
              <a:gd name="connsiteY16" fmla="*/ 181203 h 603630"/>
              <a:gd name="connsiteX17" fmla="*/ 511519 w 621199"/>
              <a:gd name="connsiteY17" fmla="*/ 201564 h 603630"/>
              <a:gd name="connsiteX18" fmla="*/ 555394 w 621199"/>
              <a:gd name="connsiteY18" fmla="*/ 233912 h 603630"/>
              <a:gd name="connsiteX19" fmla="*/ 537121 w 621199"/>
              <a:gd name="connsiteY19" fmla="*/ 257864 h 603630"/>
              <a:gd name="connsiteX20" fmla="*/ 501933 w 621199"/>
              <a:gd name="connsiteY20" fmla="*/ 235150 h 603630"/>
              <a:gd name="connsiteX21" fmla="*/ 483659 w 621199"/>
              <a:gd name="connsiteY21" fmla="*/ 261504 h 603630"/>
              <a:gd name="connsiteX22" fmla="*/ 510354 w 621199"/>
              <a:gd name="connsiteY22" fmla="*/ 296231 h 603630"/>
              <a:gd name="connsiteX23" fmla="*/ 535956 w 621199"/>
              <a:gd name="connsiteY23" fmla="*/ 281865 h 603630"/>
              <a:gd name="connsiteX24" fmla="*/ 546925 w 621199"/>
              <a:gd name="connsiteY24" fmla="*/ 289145 h 603630"/>
              <a:gd name="connsiteX25" fmla="*/ 535956 w 621199"/>
              <a:gd name="connsiteY25" fmla="*/ 325061 h 603630"/>
              <a:gd name="connsiteX26" fmla="*/ 550517 w 621199"/>
              <a:gd name="connsiteY26" fmla="*/ 325061 h 603630"/>
              <a:gd name="connsiteX27" fmla="*/ 583423 w 621199"/>
              <a:gd name="connsiteY27" fmla="*/ 370563 h 603630"/>
              <a:gd name="connsiteX28" fmla="*/ 566436 w 621199"/>
              <a:gd name="connsiteY28" fmla="*/ 424461 h 603630"/>
              <a:gd name="connsiteX29" fmla="*/ 550589 w 621199"/>
              <a:gd name="connsiteY29" fmla="*/ 395728 h 603630"/>
              <a:gd name="connsiteX30" fmla="*/ 520158 w 621199"/>
              <a:gd name="connsiteY30" fmla="*/ 393301 h 603630"/>
              <a:gd name="connsiteX31" fmla="*/ 501860 w 621199"/>
              <a:gd name="connsiteY31" fmla="*/ 411259 h 603630"/>
              <a:gd name="connsiteX32" fmla="*/ 475166 w 621199"/>
              <a:gd name="connsiteY32" fmla="*/ 376533 h 603630"/>
              <a:gd name="connsiteX33" fmla="*/ 440997 w 621199"/>
              <a:gd name="connsiteY33" fmla="*/ 409876 h 603630"/>
              <a:gd name="connsiteX34" fmla="*/ 387390 w 621199"/>
              <a:gd name="connsiteY34" fmla="*/ 407449 h 603630"/>
              <a:gd name="connsiteX35" fmla="*/ 405664 w 621199"/>
              <a:gd name="connsiteY35" fmla="*/ 428999 h 603630"/>
              <a:gd name="connsiteX36" fmla="*/ 370330 w 621199"/>
              <a:gd name="connsiteY36" fmla="*/ 455353 h 603630"/>
              <a:gd name="connsiteX37" fmla="*/ 387318 w 621199"/>
              <a:gd name="connsiteY37" fmla="*/ 505636 h 603630"/>
              <a:gd name="connsiteX38" fmla="*/ 363050 w 621199"/>
              <a:gd name="connsiteY38" fmla="*/ 508063 h 603630"/>
              <a:gd name="connsiteX39" fmla="*/ 339899 w 621199"/>
              <a:gd name="connsiteY39" fmla="*/ 491294 h 603630"/>
              <a:gd name="connsiteX40" fmla="*/ 327765 w 621199"/>
              <a:gd name="connsiteY40" fmla="*/ 493720 h 603630"/>
              <a:gd name="connsiteX41" fmla="*/ 349606 w 621199"/>
              <a:gd name="connsiteY41" fmla="*/ 520075 h 603630"/>
              <a:gd name="connsiteX42" fmla="*/ 327765 w 621199"/>
              <a:gd name="connsiteY42" fmla="*/ 526045 h 603630"/>
              <a:gd name="connsiteX43" fmla="*/ 292456 w 621199"/>
              <a:gd name="connsiteY43" fmla="*/ 494909 h 603630"/>
              <a:gd name="connsiteX44" fmla="*/ 260762 w 621199"/>
              <a:gd name="connsiteY44" fmla="*/ 494909 h 603630"/>
              <a:gd name="connsiteX45" fmla="*/ 240038 w 621199"/>
              <a:gd name="connsiteY45" fmla="*/ 534441 h 603630"/>
              <a:gd name="connsiteX46" fmla="*/ 241275 w 621199"/>
              <a:gd name="connsiteY46" fmla="*/ 545216 h 603630"/>
              <a:gd name="connsiteX47" fmla="*/ 253409 w 621199"/>
              <a:gd name="connsiteY47" fmla="*/ 557180 h 603630"/>
              <a:gd name="connsiteX48" fmla="*/ 267970 w 621199"/>
              <a:gd name="connsiteY48" fmla="*/ 559607 h 603630"/>
              <a:gd name="connsiteX49" fmla="*/ 269183 w 621199"/>
              <a:gd name="connsiteY49" fmla="*/ 547643 h 603630"/>
              <a:gd name="connsiteX50" fmla="*/ 295877 w 621199"/>
              <a:gd name="connsiteY50" fmla="*/ 571595 h 603630"/>
              <a:gd name="connsiteX51" fmla="*/ 286170 w 621199"/>
              <a:gd name="connsiteY51" fmla="*/ 581156 h 603630"/>
              <a:gd name="connsiteX52" fmla="*/ 221570 w 621199"/>
              <a:gd name="connsiteY52" fmla="*/ 575186 h 603630"/>
              <a:gd name="connsiteX53" fmla="*/ 209436 w 621199"/>
              <a:gd name="connsiteY53" fmla="*/ 583559 h 603630"/>
              <a:gd name="connsiteX54" fmla="*/ 191163 w 621199"/>
              <a:gd name="connsiteY54" fmla="*/ 576279 h 603630"/>
              <a:gd name="connsiteX55" fmla="*/ 182621 w 621199"/>
              <a:gd name="connsiteY55" fmla="*/ 583559 h 603630"/>
              <a:gd name="connsiteX56" fmla="*/ 188712 w 621199"/>
              <a:gd name="connsiteY56" fmla="*/ 597925 h 603630"/>
              <a:gd name="connsiteX57" fmla="*/ 169298 w 621199"/>
              <a:gd name="connsiteY57" fmla="*/ 597925 h 603630"/>
              <a:gd name="connsiteX58" fmla="*/ 169298 w 621199"/>
              <a:gd name="connsiteY58" fmla="*/ 601590 h 603630"/>
              <a:gd name="connsiteX59" fmla="*/ 168109 w 621199"/>
              <a:gd name="connsiteY59" fmla="*/ 604016 h 603630"/>
              <a:gd name="connsiteX60" fmla="*/ 138842 w 621199"/>
              <a:gd name="connsiteY60" fmla="*/ 568076 h 603630"/>
              <a:gd name="connsiteX61" fmla="*/ 123020 w 621199"/>
              <a:gd name="connsiteY61" fmla="*/ 560796 h 603630"/>
              <a:gd name="connsiteX62" fmla="*/ 112051 w 621199"/>
              <a:gd name="connsiteY62" fmla="*/ 540460 h 603630"/>
              <a:gd name="connsiteX63" fmla="*/ 119331 w 621199"/>
              <a:gd name="connsiteY63" fmla="*/ 520099 h 603630"/>
              <a:gd name="connsiteX64" fmla="*/ 131465 w 621199"/>
              <a:gd name="connsiteY64" fmla="*/ 521288 h 603630"/>
              <a:gd name="connsiteX65" fmla="*/ 119331 w 621199"/>
              <a:gd name="connsiteY65" fmla="*/ 503330 h 603630"/>
              <a:gd name="connsiteX66" fmla="*/ 123093 w 621199"/>
              <a:gd name="connsiteY66" fmla="*/ 499666 h 603630"/>
              <a:gd name="connsiteX67" fmla="*/ 135227 w 621199"/>
              <a:gd name="connsiteY67" fmla="*/ 502093 h 603630"/>
              <a:gd name="connsiteX68" fmla="*/ 144934 w 621199"/>
              <a:gd name="connsiteY68" fmla="*/ 484135 h 603630"/>
              <a:gd name="connsiteX69" fmla="*/ 142507 w 621199"/>
              <a:gd name="connsiteY69" fmla="*/ 484135 h 603630"/>
              <a:gd name="connsiteX70" fmla="*/ 136416 w 621199"/>
              <a:gd name="connsiteY70" fmla="*/ 475763 h 603630"/>
              <a:gd name="connsiteX71" fmla="*/ 143696 w 621199"/>
              <a:gd name="connsiteY71" fmla="*/ 472171 h 603630"/>
              <a:gd name="connsiteX72" fmla="*/ 141269 w 621199"/>
              <a:gd name="connsiteY72" fmla="*/ 470957 h 603630"/>
              <a:gd name="connsiteX73" fmla="*/ 143696 w 621199"/>
              <a:gd name="connsiteY73" fmla="*/ 468531 h 603630"/>
              <a:gd name="connsiteX74" fmla="*/ 146123 w 621199"/>
              <a:gd name="connsiteY74" fmla="*/ 469720 h 603630"/>
              <a:gd name="connsiteX75" fmla="*/ 148549 w 621199"/>
              <a:gd name="connsiteY75" fmla="*/ 464866 h 603630"/>
              <a:gd name="connsiteX76" fmla="*/ 147336 w 621199"/>
              <a:gd name="connsiteY76" fmla="*/ 457586 h 603630"/>
              <a:gd name="connsiteX77" fmla="*/ 147336 w 621199"/>
              <a:gd name="connsiteY77" fmla="*/ 456373 h 603630"/>
              <a:gd name="connsiteX78" fmla="*/ 159470 w 621199"/>
              <a:gd name="connsiteY78" fmla="*/ 448000 h 603630"/>
              <a:gd name="connsiteX79" fmla="*/ 21922 w 621199"/>
              <a:gd name="connsiteY79" fmla="*/ 332220 h 603630"/>
              <a:gd name="connsiteX80" fmla="*/ 28013 w 621199"/>
              <a:gd name="connsiteY80" fmla="*/ 323848 h 603630"/>
              <a:gd name="connsiteX81" fmla="*/ -16 w 621199"/>
              <a:gd name="connsiteY81" fmla="*/ 308268 h 603630"/>
              <a:gd name="connsiteX82" fmla="*/ 15830 w 621199"/>
              <a:gd name="connsiteY82" fmla="*/ 234034 h 603630"/>
              <a:gd name="connsiteX83" fmla="*/ 37671 w 621199"/>
              <a:gd name="connsiteY83" fmla="*/ 229180 h 603630"/>
              <a:gd name="connsiteX84" fmla="*/ 38909 w 621199"/>
              <a:gd name="connsiteY84" fmla="*/ 206442 h 603630"/>
              <a:gd name="connsiteX85" fmla="*/ 27940 w 621199"/>
              <a:gd name="connsiteY85" fmla="*/ 201588 h 603630"/>
              <a:gd name="connsiteX86" fmla="*/ 43762 w 621199"/>
              <a:gd name="connsiteY86" fmla="*/ 144123 h 603630"/>
              <a:gd name="connsiteX87" fmla="*/ 23062 w 621199"/>
              <a:gd name="connsiteY87" fmla="*/ 104591 h 603630"/>
              <a:gd name="connsiteX88" fmla="*/ 79120 w 621199"/>
              <a:gd name="connsiteY88" fmla="*/ 53095 h 603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</a:cxnLst>
            <a:rect l="l" t="t" r="r" b="b"/>
            <a:pathLst>
              <a:path w="621199" h="603630">
                <a:moveTo>
                  <a:pt x="121831" y="386"/>
                </a:moveTo>
                <a:lnTo>
                  <a:pt x="144958" y="6380"/>
                </a:lnTo>
                <a:lnTo>
                  <a:pt x="146196" y="37515"/>
                </a:lnTo>
                <a:lnTo>
                  <a:pt x="166920" y="29119"/>
                </a:lnTo>
                <a:lnTo>
                  <a:pt x="260714" y="13563"/>
                </a:lnTo>
                <a:lnTo>
                  <a:pt x="382537" y="81828"/>
                </a:lnTo>
                <a:lnTo>
                  <a:pt x="411658" y="66248"/>
                </a:lnTo>
                <a:lnTo>
                  <a:pt x="422627" y="104567"/>
                </a:lnTo>
                <a:lnTo>
                  <a:pt x="440900" y="122525"/>
                </a:lnTo>
                <a:lnTo>
                  <a:pt x="559083" y="110561"/>
                </a:lnTo>
                <a:lnTo>
                  <a:pt x="568790" y="121335"/>
                </a:lnTo>
                <a:lnTo>
                  <a:pt x="621184" y="121335"/>
                </a:lnTo>
                <a:lnTo>
                  <a:pt x="619946" y="122525"/>
                </a:lnTo>
                <a:lnTo>
                  <a:pt x="567577" y="164459"/>
                </a:lnTo>
                <a:lnTo>
                  <a:pt x="559059" y="158465"/>
                </a:lnTo>
                <a:lnTo>
                  <a:pt x="543212" y="169240"/>
                </a:lnTo>
                <a:lnTo>
                  <a:pt x="546876" y="181203"/>
                </a:lnTo>
                <a:lnTo>
                  <a:pt x="511519" y="201564"/>
                </a:lnTo>
                <a:lnTo>
                  <a:pt x="555394" y="233912"/>
                </a:lnTo>
                <a:lnTo>
                  <a:pt x="537121" y="257864"/>
                </a:lnTo>
                <a:lnTo>
                  <a:pt x="501933" y="235150"/>
                </a:lnTo>
                <a:lnTo>
                  <a:pt x="483659" y="261504"/>
                </a:lnTo>
                <a:lnTo>
                  <a:pt x="510354" y="296231"/>
                </a:lnTo>
                <a:lnTo>
                  <a:pt x="535956" y="281865"/>
                </a:lnTo>
                <a:lnTo>
                  <a:pt x="546925" y="289145"/>
                </a:lnTo>
                <a:lnTo>
                  <a:pt x="535956" y="325061"/>
                </a:lnTo>
                <a:lnTo>
                  <a:pt x="550517" y="325061"/>
                </a:lnTo>
                <a:lnTo>
                  <a:pt x="583423" y="370563"/>
                </a:lnTo>
                <a:lnTo>
                  <a:pt x="566436" y="424461"/>
                </a:lnTo>
                <a:lnTo>
                  <a:pt x="550589" y="395728"/>
                </a:lnTo>
                <a:lnTo>
                  <a:pt x="520158" y="393301"/>
                </a:lnTo>
                <a:lnTo>
                  <a:pt x="501860" y="411259"/>
                </a:lnTo>
                <a:lnTo>
                  <a:pt x="475166" y="376533"/>
                </a:lnTo>
                <a:lnTo>
                  <a:pt x="440997" y="409876"/>
                </a:lnTo>
                <a:lnTo>
                  <a:pt x="387390" y="407449"/>
                </a:lnTo>
                <a:lnTo>
                  <a:pt x="405664" y="428999"/>
                </a:lnTo>
                <a:lnTo>
                  <a:pt x="370330" y="455353"/>
                </a:lnTo>
                <a:lnTo>
                  <a:pt x="387318" y="505636"/>
                </a:lnTo>
                <a:lnTo>
                  <a:pt x="363050" y="508063"/>
                </a:lnTo>
                <a:lnTo>
                  <a:pt x="339899" y="491294"/>
                </a:lnTo>
                <a:lnTo>
                  <a:pt x="327765" y="493720"/>
                </a:lnTo>
                <a:lnTo>
                  <a:pt x="349606" y="520075"/>
                </a:lnTo>
                <a:lnTo>
                  <a:pt x="327765" y="526045"/>
                </a:lnTo>
                <a:lnTo>
                  <a:pt x="292456" y="494909"/>
                </a:lnTo>
                <a:lnTo>
                  <a:pt x="260762" y="494909"/>
                </a:lnTo>
                <a:lnTo>
                  <a:pt x="240038" y="534441"/>
                </a:lnTo>
                <a:lnTo>
                  <a:pt x="241275" y="545216"/>
                </a:lnTo>
                <a:lnTo>
                  <a:pt x="253409" y="557180"/>
                </a:lnTo>
                <a:lnTo>
                  <a:pt x="267970" y="559607"/>
                </a:lnTo>
                <a:lnTo>
                  <a:pt x="269183" y="547643"/>
                </a:lnTo>
                <a:lnTo>
                  <a:pt x="295877" y="571595"/>
                </a:lnTo>
                <a:lnTo>
                  <a:pt x="286170" y="581156"/>
                </a:lnTo>
                <a:lnTo>
                  <a:pt x="221570" y="575186"/>
                </a:lnTo>
                <a:lnTo>
                  <a:pt x="209436" y="583559"/>
                </a:lnTo>
                <a:lnTo>
                  <a:pt x="191163" y="576279"/>
                </a:lnTo>
                <a:lnTo>
                  <a:pt x="182621" y="583559"/>
                </a:lnTo>
                <a:lnTo>
                  <a:pt x="188712" y="597925"/>
                </a:lnTo>
                <a:lnTo>
                  <a:pt x="169298" y="597925"/>
                </a:lnTo>
                <a:lnTo>
                  <a:pt x="169298" y="601590"/>
                </a:lnTo>
                <a:lnTo>
                  <a:pt x="168109" y="604016"/>
                </a:lnTo>
                <a:lnTo>
                  <a:pt x="138842" y="568076"/>
                </a:lnTo>
                <a:lnTo>
                  <a:pt x="123020" y="560796"/>
                </a:lnTo>
                <a:lnTo>
                  <a:pt x="112051" y="540460"/>
                </a:lnTo>
                <a:lnTo>
                  <a:pt x="119331" y="520099"/>
                </a:lnTo>
                <a:lnTo>
                  <a:pt x="131465" y="521288"/>
                </a:lnTo>
                <a:lnTo>
                  <a:pt x="119331" y="503330"/>
                </a:lnTo>
                <a:lnTo>
                  <a:pt x="123093" y="499666"/>
                </a:lnTo>
                <a:lnTo>
                  <a:pt x="135227" y="502093"/>
                </a:lnTo>
                <a:lnTo>
                  <a:pt x="144934" y="484135"/>
                </a:lnTo>
                <a:lnTo>
                  <a:pt x="142507" y="484135"/>
                </a:lnTo>
                <a:lnTo>
                  <a:pt x="136416" y="475763"/>
                </a:lnTo>
                <a:lnTo>
                  <a:pt x="143696" y="472171"/>
                </a:lnTo>
                <a:lnTo>
                  <a:pt x="141269" y="470957"/>
                </a:lnTo>
                <a:lnTo>
                  <a:pt x="143696" y="468531"/>
                </a:lnTo>
                <a:lnTo>
                  <a:pt x="146123" y="469720"/>
                </a:lnTo>
                <a:lnTo>
                  <a:pt x="148549" y="464866"/>
                </a:lnTo>
                <a:lnTo>
                  <a:pt x="147336" y="457586"/>
                </a:lnTo>
                <a:lnTo>
                  <a:pt x="147336" y="456373"/>
                </a:lnTo>
                <a:lnTo>
                  <a:pt x="159470" y="448000"/>
                </a:lnTo>
                <a:lnTo>
                  <a:pt x="21922" y="332220"/>
                </a:lnTo>
                <a:lnTo>
                  <a:pt x="28013" y="323848"/>
                </a:lnTo>
                <a:lnTo>
                  <a:pt x="-16" y="308268"/>
                </a:lnTo>
                <a:lnTo>
                  <a:pt x="15830" y="234034"/>
                </a:lnTo>
                <a:lnTo>
                  <a:pt x="37671" y="229180"/>
                </a:lnTo>
                <a:lnTo>
                  <a:pt x="38909" y="206442"/>
                </a:lnTo>
                <a:lnTo>
                  <a:pt x="27940" y="201588"/>
                </a:lnTo>
                <a:lnTo>
                  <a:pt x="43762" y="144123"/>
                </a:lnTo>
                <a:lnTo>
                  <a:pt x="23062" y="104591"/>
                </a:lnTo>
                <a:lnTo>
                  <a:pt x="79120" y="53095"/>
                </a:lnTo>
                <a:close/>
              </a:path>
            </a:pathLst>
          </a:custGeom>
          <a:gradFill>
            <a:gsLst>
              <a:gs pos="33000">
                <a:srgbClr val="EC9C8B">
                  <a:alpha val="97000"/>
                </a:srgbClr>
              </a:gs>
              <a:gs pos="74000">
                <a:srgbClr val="FDE178">
                  <a:alpha val="40000"/>
                </a:srgbClr>
              </a:gs>
            </a:gsLst>
            <a:lin ang="5400000" scaled="1"/>
          </a:gradFill>
          <a:ln w="6350" cap="flat">
            <a:solidFill>
              <a:schemeClr val="bg1">
                <a:lumMod val="5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ru-RU">
              <a:solidFill>
                <a:srgbClr val="E8D1AE"/>
              </a:solidFill>
            </a:endParaRPr>
          </a:p>
        </p:txBody>
      </p:sp>
      <p:sp>
        <p:nvSpPr>
          <p:cNvPr id="28" name="Павловский посад">
            <a:extLst>
              <a:ext uri="{FF2B5EF4-FFF2-40B4-BE49-F238E27FC236}">
                <a16:creationId xmlns:a16="http://schemas.microsoft.com/office/drawing/2014/main" xmlns="" id="{4F2B05B5-DED0-435F-BE0E-C2168A321145}"/>
              </a:ext>
            </a:extLst>
          </p:cNvPr>
          <p:cNvSpPr/>
          <p:nvPr/>
        </p:nvSpPr>
        <p:spPr>
          <a:xfrm>
            <a:off x="7516447" y="2717891"/>
            <a:ext cx="486751" cy="831707"/>
          </a:xfrm>
          <a:custGeom>
            <a:avLst/>
            <a:gdLst>
              <a:gd name="connsiteX0" fmla="*/ 26799 w 468921"/>
              <a:gd name="connsiteY0" fmla="*/ 570406 h 801240"/>
              <a:gd name="connsiteX1" fmla="*/ 63346 w 468921"/>
              <a:gd name="connsiteY1" fmla="*/ 551234 h 801240"/>
              <a:gd name="connsiteX2" fmla="*/ 9739 w 468921"/>
              <a:gd name="connsiteY2" fmla="*/ 493672 h 801240"/>
              <a:gd name="connsiteX3" fmla="*/ 7313 w 468921"/>
              <a:gd name="connsiteY3" fmla="*/ 481684 h 801240"/>
              <a:gd name="connsiteX4" fmla="*/ 58493 w 468921"/>
              <a:gd name="connsiteY4" fmla="*/ 479257 h 801240"/>
              <a:gd name="connsiteX5" fmla="*/ 56066 w 468921"/>
              <a:gd name="connsiteY5" fmla="*/ 467293 h 801240"/>
              <a:gd name="connsiteX6" fmla="*/ 64608 w 468921"/>
              <a:gd name="connsiteY6" fmla="*/ 426548 h 801240"/>
              <a:gd name="connsiteX7" fmla="*/ 63395 w 468921"/>
              <a:gd name="connsiteY7" fmla="*/ 382260 h 801240"/>
              <a:gd name="connsiteX8" fmla="*/ 171822 w 468921"/>
              <a:gd name="connsiteY8" fmla="*/ 341539 h 801240"/>
              <a:gd name="connsiteX9" fmla="*/ 168158 w 468921"/>
              <a:gd name="connsiteY9" fmla="*/ 308001 h 801240"/>
              <a:gd name="connsiteX10" fmla="*/ 193735 w 468921"/>
              <a:gd name="connsiteY10" fmla="*/ 287641 h 801240"/>
              <a:gd name="connsiteX11" fmla="*/ 180340 w 468921"/>
              <a:gd name="connsiteY11" fmla="*/ 234956 h 801240"/>
              <a:gd name="connsiteX12" fmla="*/ 203491 w 468921"/>
              <a:gd name="connsiteY12" fmla="*/ 140313 h 801240"/>
              <a:gd name="connsiteX13" fmla="*/ 240014 w 468921"/>
              <a:gd name="connsiteY13" fmla="*/ 125946 h 801240"/>
              <a:gd name="connsiteX14" fmla="*/ 174103 w 468921"/>
              <a:gd name="connsiteY14" fmla="*/ 93792 h 801240"/>
              <a:gd name="connsiteX15" fmla="*/ 181383 w 468921"/>
              <a:gd name="connsiteY15" fmla="*/ 14753 h 801240"/>
              <a:gd name="connsiteX16" fmla="*/ 258142 w 468921"/>
              <a:gd name="connsiteY16" fmla="*/ 386 h 801240"/>
              <a:gd name="connsiteX17" fmla="*/ 297115 w 468921"/>
              <a:gd name="connsiteY17" fmla="*/ 14753 h 801240"/>
              <a:gd name="connsiteX18" fmla="*/ 399476 w 468921"/>
              <a:gd name="connsiteY18" fmla="*/ 103377 h 801240"/>
              <a:gd name="connsiteX19" fmla="*/ 429907 w 468921"/>
              <a:gd name="connsiteY19" fmla="*/ 153660 h 801240"/>
              <a:gd name="connsiteX20" fmla="*/ 468905 w 468921"/>
              <a:gd name="connsiteY20" fmla="*/ 209960 h 801240"/>
              <a:gd name="connsiteX21" fmla="*/ 456771 w 468921"/>
              <a:gd name="connsiteY21" fmla="*/ 221924 h 801240"/>
              <a:gd name="connsiteX22" fmla="*/ 419205 w 468921"/>
              <a:gd name="connsiteY22" fmla="*/ 172831 h 801240"/>
              <a:gd name="connsiteX23" fmla="*/ 365598 w 468921"/>
              <a:gd name="connsiteY23" fmla="*/ 158465 h 801240"/>
              <a:gd name="connsiteX24" fmla="*/ 325387 w 468921"/>
              <a:gd name="connsiteY24" fmla="*/ 159654 h 801240"/>
              <a:gd name="connsiteX25" fmla="*/ 329051 w 468921"/>
              <a:gd name="connsiteY25" fmla="*/ 251870 h 801240"/>
              <a:gd name="connsiteX26" fmla="*/ 318082 w 468921"/>
              <a:gd name="connsiteY26" fmla="*/ 254297 h 801240"/>
              <a:gd name="connsiteX27" fmla="*/ 321722 w 468921"/>
              <a:gd name="connsiteY27" fmla="*/ 286622 h 801240"/>
              <a:gd name="connsiteX28" fmla="*/ 403358 w 468921"/>
              <a:gd name="connsiteY28" fmla="*/ 285432 h 801240"/>
              <a:gd name="connsiteX29" fmla="*/ 402145 w 468921"/>
              <a:gd name="connsiteY29" fmla="*/ 292712 h 801240"/>
              <a:gd name="connsiteX30" fmla="*/ 371689 w 468921"/>
              <a:gd name="connsiteY30" fmla="*/ 295139 h 801240"/>
              <a:gd name="connsiteX31" fmla="*/ 374116 w 468921"/>
              <a:gd name="connsiteY31" fmla="*/ 322683 h 801240"/>
              <a:gd name="connsiteX32" fmla="*/ 326576 w 468921"/>
              <a:gd name="connsiteY32" fmla="*/ 339452 h 801240"/>
              <a:gd name="connsiteX33" fmla="*/ 357032 w 468921"/>
              <a:gd name="connsiteY33" fmla="*/ 399344 h 801240"/>
              <a:gd name="connsiteX34" fmla="*/ 377756 w 468921"/>
              <a:gd name="connsiteY34" fmla="*/ 404198 h 801240"/>
              <a:gd name="connsiteX35" fmla="*/ 377756 w 468921"/>
              <a:gd name="connsiteY35" fmla="*/ 431741 h 801240"/>
              <a:gd name="connsiteX36" fmla="*/ 400907 w 468921"/>
              <a:gd name="connsiteY36" fmla="*/ 431741 h 801240"/>
              <a:gd name="connsiteX37" fmla="*/ 404499 w 468921"/>
              <a:gd name="connsiteY37" fmla="*/ 469647 h 801240"/>
              <a:gd name="connsiteX38" fmla="*/ 404499 w 468921"/>
              <a:gd name="connsiteY38" fmla="*/ 507189 h 801240"/>
              <a:gd name="connsiteX39" fmla="*/ 375378 w 468921"/>
              <a:gd name="connsiteY39" fmla="*/ 512042 h 801240"/>
              <a:gd name="connsiteX40" fmla="*/ 371714 w 468921"/>
              <a:gd name="connsiteY40" fmla="*/ 545580 h 801240"/>
              <a:gd name="connsiteX41" fmla="*/ 424107 w 468921"/>
              <a:gd name="connsiteY41" fmla="*/ 571910 h 801240"/>
              <a:gd name="connsiteX42" fmla="*/ 403383 w 468921"/>
              <a:gd name="connsiteY42" fmla="*/ 623430 h 801240"/>
              <a:gd name="connsiteX43" fmla="*/ 380256 w 468921"/>
              <a:gd name="connsiteY43" fmla="*/ 628284 h 801240"/>
              <a:gd name="connsiteX44" fmla="*/ 441046 w 468921"/>
              <a:gd name="connsiteY44" fmla="*/ 682959 h 801240"/>
              <a:gd name="connsiteX45" fmla="*/ 442259 w 468921"/>
              <a:gd name="connsiteY45" fmla="*/ 718875 h 801240"/>
              <a:gd name="connsiteX46" fmla="*/ 427699 w 468921"/>
              <a:gd name="connsiteY46" fmla="*/ 728582 h 801240"/>
              <a:gd name="connsiteX47" fmla="*/ 397243 w 468921"/>
              <a:gd name="connsiteY47" fmla="*/ 727393 h 801240"/>
              <a:gd name="connsiteX48" fmla="*/ 409377 w 468921"/>
              <a:gd name="connsiteY48" fmla="*/ 738167 h 801240"/>
              <a:gd name="connsiteX49" fmla="*/ 365525 w 468921"/>
              <a:gd name="connsiteY49" fmla="*/ 801627 h 801240"/>
              <a:gd name="connsiteX50" fmla="*/ 288767 w 468921"/>
              <a:gd name="connsiteY50" fmla="*/ 792041 h 801240"/>
              <a:gd name="connsiteX51" fmla="*/ 266926 w 468921"/>
              <a:gd name="connsiteY51" fmla="*/ 801627 h 801240"/>
              <a:gd name="connsiteX52" fmla="*/ 180413 w 468921"/>
              <a:gd name="connsiteY52" fmla="*/ 798035 h 801240"/>
              <a:gd name="connsiteX53" fmla="*/ 168279 w 468921"/>
              <a:gd name="connsiteY53" fmla="*/ 783669 h 801240"/>
              <a:gd name="connsiteX54" fmla="*/ 147579 w 468921"/>
              <a:gd name="connsiteY54" fmla="*/ 787260 h 801240"/>
              <a:gd name="connsiteX55" fmla="*/ 114672 w 468921"/>
              <a:gd name="connsiteY55" fmla="*/ 801627 h 801240"/>
              <a:gd name="connsiteX56" fmla="*/ 100112 w 468921"/>
              <a:gd name="connsiteY56" fmla="*/ 721398 h 801240"/>
              <a:gd name="connsiteX57" fmla="*/ 2410 w 468921"/>
              <a:gd name="connsiteY57" fmla="*/ 685385 h 801240"/>
              <a:gd name="connsiteX58" fmla="*/ -16 w 468921"/>
              <a:gd name="connsiteY58" fmla="*/ 671019 h 801240"/>
              <a:gd name="connsiteX59" fmla="*/ 7264 w 468921"/>
              <a:gd name="connsiteY59" fmla="*/ 668592 h 801240"/>
              <a:gd name="connsiteX60" fmla="*/ 7264 w 468921"/>
              <a:gd name="connsiteY60" fmla="*/ 591955 h 801240"/>
              <a:gd name="connsiteX61" fmla="*/ 43811 w 468921"/>
              <a:gd name="connsiteY61" fmla="*/ 591955 h 801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</a:cxnLst>
            <a:rect l="l" t="t" r="r" b="b"/>
            <a:pathLst>
              <a:path w="468921" h="801240">
                <a:moveTo>
                  <a:pt x="26799" y="570406"/>
                </a:moveTo>
                <a:lnTo>
                  <a:pt x="63346" y="551234"/>
                </a:lnTo>
                <a:lnTo>
                  <a:pt x="9739" y="493672"/>
                </a:lnTo>
                <a:lnTo>
                  <a:pt x="7313" y="481684"/>
                </a:lnTo>
                <a:lnTo>
                  <a:pt x="58493" y="479257"/>
                </a:lnTo>
                <a:lnTo>
                  <a:pt x="56066" y="467293"/>
                </a:lnTo>
                <a:lnTo>
                  <a:pt x="64608" y="426548"/>
                </a:lnTo>
                <a:lnTo>
                  <a:pt x="63395" y="382260"/>
                </a:lnTo>
                <a:lnTo>
                  <a:pt x="171822" y="341539"/>
                </a:lnTo>
                <a:lnTo>
                  <a:pt x="168158" y="308001"/>
                </a:lnTo>
                <a:lnTo>
                  <a:pt x="193735" y="287641"/>
                </a:lnTo>
                <a:lnTo>
                  <a:pt x="180340" y="234956"/>
                </a:lnTo>
                <a:lnTo>
                  <a:pt x="203491" y="140313"/>
                </a:lnTo>
                <a:lnTo>
                  <a:pt x="240014" y="125946"/>
                </a:lnTo>
                <a:lnTo>
                  <a:pt x="174103" y="93792"/>
                </a:lnTo>
                <a:lnTo>
                  <a:pt x="181383" y="14753"/>
                </a:lnTo>
                <a:lnTo>
                  <a:pt x="258142" y="386"/>
                </a:lnTo>
                <a:lnTo>
                  <a:pt x="297115" y="14753"/>
                </a:lnTo>
                <a:lnTo>
                  <a:pt x="399476" y="103377"/>
                </a:lnTo>
                <a:lnTo>
                  <a:pt x="429907" y="153660"/>
                </a:lnTo>
                <a:lnTo>
                  <a:pt x="468905" y="209960"/>
                </a:lnTo>
                <a:lnTo>
                  <a:pt x="456771" y="221924"/>
                </a:lnTo>
                <a:lnTo>
                  <a:pt x="419205" y="172831"/>
                </a:lnTo>
                <a:lnTo>
                  <a:pt x="365598" y="158465"/>
                </a:lnTo>
                <a:lnTo>
                  <a:pt x="325387" y="159654"/>
                </a:lnTo>
                <a:lnTo>
                  <a:pt x="329051" y="251870"/>
                </a:lnTo>
                <a:lnTo>
                  <a:pt x="318082" y="254297"/>
                </a:lnTo>
                <a:lnTo>
                  <a:pt x="321722" y="286622"/>
                </a:lnTo>
                <a:lnTo>
                  <a:pt x="403358" y="285432"/>
                </a:lnTo>
                <a:lnTo>
                  <a:pt x="402145" y="292712"/>
                </a:lnTo>
                <a:lnTo>
                  <a:pt x="371689" y="295139"/>
                </a:lnTo>
                <a:lnTo>
                  <a:pt x="374116" y="322683"/>
                </a:lnTo>
                <a:lnTo>
                  <a:pt x="326576" y="339452"/>
                </a:lnTo>
                <a:lnTo>
                  <a:pt x="357032" y="399344"/>
                </a:lnTo>
                <a:lnTo>
                  <a:pt x="377756" y="404198"/>
                </a:lnTo>
                <a:lnTo>
                  <a:pt x="377756" y="431741"/>
                </a:lnTo>
                <a:lnTo>
                  <a:pt x="400907" y="431741"/>
                </a:lnTo>
                <a:lnTo>
                  <a:pt x="404499" y="469647"/>
                </a:lnTo>
                <a:lnTo>
                  <a:pt x="404499" y="507189"/>
                </a:lnTo>
                <a:lnTo>
                  <a:pt x="375378" y="512042"/>
                </a:lnTo>
                <a:lnTo>
                  <a:pt x="371714" y="545580"/>
                </a:lnTo>
                <a:lnTo>
                  <a:pt x="424107" y="571910"/>
                </a:lnTo>
                <a:lnTo>
                  <a:pt x="403383" y="623430"/>
                </a:lnTo>
                <a:lnTo>
                  <a:pt x="380256" y="628284"/>
                </a:lnTo>
                <a:lnTo>
                  <a:pt x="441046" y="682959"/>
                </a:lnTo>
                <a:lnTo>
                  <a:pt x="442259" y="718875"/>
                </a:lnTo>
                <a:lnTo>
                  <a:pt x="427699" y="728582"/>
                </a:lnTo>
                <a:lnTo>
                  <a:pt x="397243" y="727393"/>
                </a:lnTo>
                <a:lnTo>
                  <a:pt x="409377" y="738167"/>
                </a:lnTo>
                <a:lnTo>
                  <a:pt x="365525" y="801627"/>
                </a:lnTo>
                <a:lnTo>
                  <a:pt x="288767" y="792041"/>
                </a:lnTo>
                <a:lnTo>
                  <a:pt x="266926" y="801627"/>
                </a:lnTo>
                <a:lnTo>
                  <a:pt x="180413" y="798035"/>
                </a:lnTo>
                <a:lnTo>
                  <a:pt x="168279" y="783669"/>
                </a:lnTo>
                <a:lnTo>
                  <a:pt x="147579" y="787260"/>
                </a:lnTo>
                <a:lnTo>
                  <a:pt x="114672" y="801627"/>
                </a:lnTo>
                <a:lnTo>
                  <a:pt x="100112" y="721398"/>
                </a:lnTo>
                <a:lnTo>
                  <a:pt x="2410" y="685385"/>
                </a:lnTo>
                <a:lnTo>
                  <a:pt x="-16" y="671019"/>
                </a:lnTo>
                <a:lnTo>
                  <a:pt x="7264" y="668592"/>
                </a:lnTo>
                <a:lnTo>
                  <a:pt x="7264" y="591955"/>
                </a:lnTo>
                <a:lnTo>
                  <a:pt x="43811" y="591955"/>
                </a:lnTo>
                <a:close/>
              </a:path>
            </a:pathLst>
          </a:custGeom>
          <a:solidFill>
            <a:srgbClr val="EC9C8B">
              <a:alpha val="75000"/>
            </a:srgbClr>
          </a:solidFill>
          <a:ln w="6350" cap="flat">
            <a:solidFill>
              <a:schemeClr val="bg1">
                <a:lumMod val="5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ru-RU">
              <a:solidFill>
                <a:srgbClr val="E8D1AE"/>
              </a:solidFill>
            </a:endParaRPr>
          </a:p>
        </p:txBody>
      </p:sp>
      <p:sp>
        <p:nvSpPr>
          <p:cNvPr id="29" name="Протвино">
            <a:extLst>
              <a:ext uri="{FF2B5EF4-FFF2-40B4-BE49-F238E27FC236}">
                <a16:creationId xmlns:a16="http://schemas.microsoft.com/office/drawing/2014/main" xmlns="" id="{CF559A86-3705-4B16-9906-7F4E0FA85735}"/>
              </a:ext>
            </a:extLst>
          </p:cNvPr>
          <p:cNvSpPr/>
          <p:nvPr/>
        </p:nvSpPr>
        <p:spPr>
          <a:xfrm>
            <a:off x="5854165" y="5070915"/>
            <a:ext cx="123709" cy="133105"/>
          </a:xfrm>
          <a:custGeom>
            <a:avLst/>
            <a:gdLst>
              <a:gd name="connsiteX0" fmla="*/ 119161 w 119177"/>
              <a:gd name="connsiteY0" fmla="*/ 62754 h 128229"/>
              <a:gd name="connsiteX1" fmla="*/ 96034 w 119177"/>
              <a:gd name="connsiteY1" fmla="*/ 75931 h 128229"/>
              <a:gd name="connsiteX2" fmla="*/ 86327 w 119177"/>
              <a:gd name="connsiteY2" fmla="*/ 101072 h 128229"/>
              <a:gd name="connsiteX3" fmla="*/ 93608 w 119177"/>
              <a:gd name="connsiteY3" fmla="*/ 110634 h 128229"/>
              <a:gd name="connsiteX4" fmla="*/ 69340 w 119177"/>
              <a:gd name="connsiteY4" fmla="*/ 125024 h 128229"/>
              <a:gd name="connsiteX5" fmla="*/ 45073 w 119177"/>
              <a:gd name="connsiteY5" fmla="*/ 128616 h 128229"/>
              <a:gd name="connsiteX6" fmla="*/ -16 w 119177"/>
              <a:gd name="connsiteY6" fmla="*/ 92676 h 128229"/>
              <a:gd name="connsiteX7" fmla="*/ 10953 w 119177"/>
              <a:gd name="connsiteY7" fmla="*/ 71126 h 128229"/>
              <a:gd name="connsiteX8" fmla="*/ 1246 w 119177"/>
              <a:gd name="connsiteY8" fmla="*/ 63846 h 128229"/>
              <a:gd name="connsiteX9" fmla="*/ 10953 w 119177"/>
              <a:gd name="connsiteY9" fmla="*/ 44674 h 128229"/>
              <a:gd name="connsiteX10" fmla="*/ 2435 w 119177"/>
              <a:gd name="connsiteY10" fmla="*/ 33900 h 128229"/>
              <a:gd name="connsiteX11" fmla="*/ 16995 w 119177"/>
              <a:gd name="connsiteY11" fmla="*/ 386 h 128229"/>
              <a:gd name="connsiteX12" fmla="*/ 21849 w 119177"/>
              <a:gd name="connsiteY12" fmla="*/ 18344 h 128229"/>
              <a:gd name="connsiteX13" fmla="*/ 98607 w 119177"/>
              <a:gd name="connsiteY13" fmla="*/ 11064 h 128229"/>
              <a:gd name="connsiteX14" fmla="*/ 96180 w 119177"/>
              <a:gd name="connsiteY14" fmla="*/ 34992 h 1282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19177" h="128229">
                <a:moveTo>
                  <a:pt x="119161" y="62754"/>
                </a:moveTo>
                <a:lnTo>
                  <a:pt x="96034" y="75931"/>
                </a:lnTo>
                <a:lnTo>
                  <a:pt x="86327" y="101072"/>
                </a:lnTo>
                <a:lnTo>
                  <a:pt x="93608" y="110634"/>
                </a:lnTo>
                <a:lnTo>
                  <a:pt x="69340" y="125024"/>
                </a:lnTo>
                <a:lnTo>
                  <a:pt x="45073" y="128616"/>
                </a:lnTo>
                <a:lnTo>
                  <a:pt x="-16" y="92676"/>
                </a:lnTo>
                <a:lnTo>
                  <a:pt x="10953" y="71126"/>
                </a:lnTo>
                <a:lnTo>
                  <a:pt x="1246" y="63846"/>
                </a:lnTo>
                <a:lnTo>
                  <a:pt x="10953" y="44674"/>
                </a:lnTo>
                <a:lnTo>
                  <a:pt x="2435" y="33900"/>
                </a:lnTo>
                <a:lnTo>
                  <a:pt x="16995" y="386"/>
                </a:lnTo>
                <a:lnTo>
                  <a:pt x="21849" y="18344"/>
                </a:lnTo>
                <a:lnTo>
                  <a:pt x="98607" y="11064"/>
                </a:lnTo>
                <a:lnTo>
                  <a:pt x="96180" y="34992"/>
                </a:lnTo>
                <a:close/>
              </a:path>
            </a:pathLst>
          </a:custGeom>
          <a:solidFill>
            <a:srgbClr val="EC9C8B">
              <a:alpha val="75000"/>
            </a:srgbClr>
          </a:solidFill>
          <a:ln w="6350" cap="flat">
            <a:solidFill>
              <a:schemeClr val="bg1">
                <a:lumMod val="5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ru-RU">
              <a:solidFill>
                <a:srgbClr val="E8D1AE"/>
              </a:solidFill>
            </a:endParaRPr>
          </a:p>
        </p:txBody>
      </p:sp>
      <p:sp>
        <p:nvSpPr>
          <p:cNvPr id="30" name="Одинцово">
            <a:extLst>
              <a:ext uri="{FF2B5EF4-FFF2-40B4-BE49-F238E27FC236}">
                <a16:creationId xmlns:a16="http://schemas.microsoft.com/office/drawing/2014/main" xmlns="" id="{7052711C-85FF-4B17-819C-6AA01C566547}"/>
              </a:ext>
            </a:extLst>
          </p:cNvPr>
          <p:cNvSpPr/>
          <p:nvPr/>
        </p:nvSpPr>
        <p:spPr>
          <a:xfrm>
            <a:off x="4866379" y="3061158"/>
            <a:ext cx="1302160" cy="770821"/>
          </a:xfrm>
          <a:custGeom>
            <a:avLst/>
            <a:gdLst>
              <a:gd name="connsiteX0" fmla="*/ 1244980 w 1254460"/>
              <a:gd name="connsiteY0" fmla="*/ 295042 h 742585"/>
              <a:gd name="connsiteX1" fmla="*/ 1230954 w 1254460"/>
              <a:gd name="connsiteY1" fmla="*/ 271333 h 742585"/>
              <a:gd name="connsiteX2" fmla="*/ 1184530 w 1254460"/>
              <a:gd name="connsiteY2" fmla="*/ 324600 h 742585"/>
              <a:gd name="connsiteX3" fmla="*/ 1152230 w 1254460"/>
              <a:gd name="connsiteY3" fmla="*/ 314213 h 742585"/>
              <a:gd name="connsiteX4" fmla="*/ 1170091 w 1254460"/>
              <a:gd name="connsiteY4" fmla="*/ 285092 h 742585"/>
              <a:gd name="connsiteX5" fmla="*/ 1175090 w 1254460"/>
              <a:gd name="connsiteY5" fmla="*/ 300090 h 742585"/>
              <a:gd name="connsiteX6" fmla="*/ 1180647 w 1254460"/>
              <a:gd name="connsiteY6" fmla="*/ 281307 h 742585"/>
              <a:gd name="connsiteX7" fmla="*/ 1195887 w 1254460"/>
              <a:gd name="connsiteY7" fmla="*/ 265315 h 742585"/>
              <a:gd name="connsiteX8" fmla="*/ 1216272 w 1254460"/>
              <a:gd name="connsiteY8" fmla="*/ 278929 h 742585"/>
              <a:gd name="connsiteX9" fmla="*/ 1220519 w 1254460"/>
              <a:gd name="connsiteY9" fmla="*/ 258204 h 742585"/>
              <a:gd name="connsiteX10" fmla="*/ 1215107 w 1254460"/>
              <a:gd name="connsiteY10" fmla="*/ 245173 h 742585"/>
              <a:gd name="connsiteX11" fmla="*/ 1195038 w 1254460"/>
              <a:gd name="connsiteY11" fmla="*/ 186008 h 742585"/>
              <a:gd name="connsiteX12" fmla="*/ 1196251 w 1254460"/>
              <a:gd name="connsiteY12" fmla="*/ 97408 h 742585"/>
              <a:gd name="connsiteX13" fmla="*/ 1198678 w 1254460"/>
              <a:gd name="connsiteY13" fmla="*/ 93816 h 742585"/>
              <a:gd name="connsiteX14" fmla="*/ 1216927 w 1254460"/>
              <a:gd name="connsiteY14" fmla="*/ 62681 h 742585"/>
              <a:gd name="connsiteX15" fmla="*/ 1219354 w 1254460"/>
              <a:gd name="connsiteY15" fmla="*/ 50693 h 742585"/>
              <a:gd name="connsiteX16" fmla="*/ 1210812 w 1254460"/>
              <a:gd name="connsiteY16" fmla="*/ 49504 h 742585"/>
              <a:gd name="connsiteX17" fmla="*/ 1204745 w 1254460"/>
              <a:gd name="connsiteY17" fmla="*/ 63894 h 742585"/>
              <a:gd name="connsiteX18" fmla="*/ 1201080 w 1254460"/>
              <a:gd name="connsiteY18" fmla="*/ 63894 h 742585"/>
              <a:gd name="connsiteX19" fmla="*/ 1198654 w 1254460"/>
              <a:gd name="connsiteY19" fmla="*/ 51906 h 742585"/>
              <a:gd name="connsiteX20" fmla="*/ 1175502 w 1254460"/>
              <a:gd name="connsiteY20" fmla="*/ 51906 h 742585"/>
              <a:gd name="connsiteX21" fmla="*/ 1156088 w 1254460"/>
              <a:gd name="connsiteY21" fmla="*/ 62681 h 742585"/>
              <a:gd name="connsiteX22" fmla="*/ 1153662 w 1254460"/>
              <a:gd name="connsiteY22" fmla="*/ 75858 h 742585"/>
              <a:gd name="connsiteX23" fmla="*/ 1164655 w 1254460"/>
              <a:gd name="connsiteY23" fmla="*/ 77047 h 742585"/>
              <a:gd name="connsiteX24" fmla="*/ 1168319 w 1254460"/>
              <a:gd name="connsiteY24" fmla="*/ 79474 h 742585"/>
              <a:gd name="connsiteX25" fmla="*/ 1170746 w 1254460"/>
              <a:gd name="connsiteY25" fmla="*/ 77047 h 742585"/>
              <a:gd name="connsiteX26" fmla="*/ 1196567 w 1254460"/>
              <a:gd name="connsiteY26" fmla="*/ 92772 h 742585"/>
              <a:gd name="connsiteX27" fmla="*/ 1194528 w 1254460"/>
              <a:gd name="connsiteY27" fmla="*/ 96413 h 742585"/>
              <a:gd name="connsiteX28" fmla="*/ 1165868 w 1254460"/>
              <a:gd name="connsiteY28" fmla="*/ 135726 h 742585"/>
              <a:gd name="connsiteX29" fmla="*/ 1157350 w 1254460"/>
              <a:gd name="connsiteY29" fmla="*/ 129732 h 742585"/>
              <a:gd name="connsiteX30" fmla="*/ 1148832 w 1254460"/>
              <a:gd name="connsiteY30" fmla="*/ 139439 h 742585"/>
              <a:gd name="connsiteX31" fmla="*/ 1136699 w 1254460"/>
              <a:gd name="connsiteY31" fmla="*/ 133469 h 742585"/>
              <a:gd name="connsiteX32" fmla="*/ 1089183 w 1254460"/>
              <a:gd name="connsiteY32" fmla="*/ 146622 h 742585"/>
              <a:gd name="connsiteX33" fmla="*/ 1089183 w 1254460"/>
              <a:gd name="connsiteY33" fmla="*/ 190935 h 742585"/>
              <a:gd name="connsiteX34" fmla="*/ 1024607 w 1254460"/>
              <a:gd name="connsiteY34" fmla="*/ 166983 h 742585"/>
              <a:gd name="connsiteX35" fmla="*/ 979542 w 1254460"/>
              <a:gd name="connsiteY35" fmla="*/ 213698 h 742585"/>
              <a:gd name="connsiteX36" fmla="*/ 953964 w 1254460"/>
              <a:gd name="connsiteY36" fmla="*/ 190935 h 742585"/>
              <a:gd name="connsiteX37" fmla="*/ 921057 w 1254460"/>
              <a:gd name="connsiteY37" fmla="*/ 188508 h 742585"/>
              <a:gd name="connsiteX38" fmla="*/ 912442 w 1254460"/>
              <a:gd name="connsiteY38" fmla="*/ 198870 h 742585"/>
              <a:gd name="connsiteX39" fmla="*/ 868057 w 1254460"/>
              <a:gd name="connsiteY39" fmla="*/ 164507 h 742585"/>
              <a:gd name="connsiteX40" fmla="*/ 857719 w 1254460"/>
              <a:gd name="connsiteY40" fmla="*/ 152592 h 742585"/>
              <a:gd name="connsiteX41" fmla="*/ 783388 w 1254460"/>
              <a:gd name="connsiteY41" fmla="*/ 153781 h 742585"/>
              <a:gd name="connsiteX42" fmla="*/ 701776 w 1254460"/>
              <a:gd name="connsiteY42" fmla="*/ 117865 h 742585"/>
              <a:gd name="connsiteX43" fmla="*/ 662778 w 1254460"/>
              <a:gd name="connsiteY43" fmla="*/ 53192 h 742585"/>
              <a:gd name="connsiteX44" fmla="*/ 605531 w 1254460"/>
              <a:gd name="connsiteY44" fmla="*/ 69961 h 742585"/>
              <a:gd name="connsiteX45" fmla="*/ 576289 w 1254460"/>
              <a:gd name="connsiteY45" fmla="*/ 28051 h 742585"/>
              <a:gd name="connsiteX46" fmla="*/ 483684 w 1254460"/>
              <a:gd name="connsiteY46" fmla="*/ 36448 h 742585"/>
              <a:gd name="connsiteX47" fmla="*/ 460508 w 1254460"/>
              <a:gd name="connsiteY47" fmla="*/ 10093 h 742585"/>
              <a:gd name="connsiteX48" fmla="*/ 355721 w 1254460"/>
              <a:gd name="connsiteY48" fmla="*/ 386 h 742585"/>
              <a:gd name="connsiteX49" fmla="*/ 300901 w 1254460"/>
              <a:gd name="connsiteY49" fmla="*/ 78212 h 742585"/>
              <a:gd name="connsiteX50" fmla="*/ 272872 w 1254460"/>
              <a:gd name="connsiteY50" fmla="*/ 70932 h 742585"/>
              <a:gd name="connsiteX51" fmla="*/ 271659 w 1254460"/>
              <a:gd name="connsiteY51" fmla="*/ 116458 h 742585"/>
              <a:gd name="connsiteX52" fmla="*/ 204656 w 1254460"/>
              <a:gd name="connsiteY52" fmla="*/ 86511 h 742585"/>
              <a:gd name="connsiteX53" fmla="*/ 175535 w 1254460"/>
              <a:gd name="connsiteY53" fmla="*/ 121238 h 742585"/>
              <a:gd name="connsiteX54" fmla="*/ 209655 w 1254460"/>
              <a:gd name="connsiteY54" fmla="*/ 158343 h 742585"/>
              <a:gd name="connsiteX55" fmla="*/ 191139 w 1254460"/>
              <a:gd name="connsiteY55" fmla="*/ 170501 h 742585"/>
              <a:gd name="connsiteX56" fmla="*/ 202108 w 1254460"/>
              <a:gd name="connsiteY56" fmla="*/ 217192 h 742585"/>
              <a:gd name="connsiteX57" fmla="*/ 186285 w 1254460"/>
              <a:gd name="connsiteY57" fmla="*/ 248327 h 742585"/>
              <a:gd name="connsiteX58" fmla="*/ 254501 w 1254460"/>
              <a:gd name="connsiteY58" fmla="*/ 341709 h 742585"/>
              <a:gd name="connsiteX59" fmla="*/ 225380 w 1254460"/>
              <a:gd name="connsiteY59" fmla="*/ 364496 h 742585"/>
              <a:gd name="connsiteX60" fmla="*/ 221716 w 1254460"/>
              <a:gd name="connsiteY60" fmla="*/ 429169 h 742585"/>
              <a:gd name="connsiteX61" fmla="*/ 263141 w 1254460"/>
              <a:gd name="connsiteY61" fmla="*/ 463871 h 742585"/>
              <a:gd name="connsiteX62" fmla="*/ 199778 w 1254460"/>
              <a:gd name="connsiteY62" fmla="*/ 487823 h 742585"/>
              <a:gd name="connsiteX63" fmla="*/ 144861 w 1254460"/>
              <a:gd name="connsiteY63" fmla="*/ 546405 h 742585"/>
              <a:gd name="connsiteX64" fmla="*/ 44951 w 1254460"/>
              <a:gd name="connsiteY64" fmla="*/ 563392 h 742585"/>
              <a:gd name="connsiteX65" fmla="*/ 8405 w 1254460"/>
              <a:gd name="connsiteY65" fmla="*/ 596930 h 742585"/>
              <a:gd name="connsiteX66" fmla="*/ 21824 w 1254460"/>
              <a:gd name="connsiteY66" fmla="*/ 628065 h 742585"/>
              <a:gd name="connsiteX67" fmla="*/ -16 w 1254460"/>
              <a:gd name="connsiteY67" fmla="*/ 652017 h 742585"/>
              <a:gd name="connsiteX68" fmla="*/ 49926 w 1254460"/>
              <a:gd name="connsiteY68" fmla="*/ 667573 h 742585"/>
              <a:gd name="connsiteX69" fmla="*/ 88924 w 1254460"/>
              <a:gd name="connsiteY69" fmla="*/ 714288 h 742585"/>
              <a:gd name="connsiteX70" fmla="*/ 151049 w 1254460"/>
              <a:gd name="connsiteY70" fmla="*/ 656798 h 742585"/>
              <a:gd name="connsiteX71" fmla="*/ 235015 w 1254460"/>
              <a:gd name="connsiteY71" fmla="*/ 742972 h 742585"/>
              <a:gd name="connsiteX72" fmla="*/ 238679 w 1254460"/>
              <a:gd name="connsiteY72" fmla="*/ 680702 h 742585"/>
              <a:gd name="connsiteX73" fmla="*/ 291048 w 1254460"/>
              <a:gd name="connsiteY73" fmla="*/ 684293 h 742585"/>
              <a:gd name="connsiteX74" fmla="*/ 300755 w 1254460"/>
              <a:gd name="connsiteY74" fmla="*/ 719020 h 742585"/>
              <a:gd name="connsiteX75" fmla="*/ 316602 w 1254460"/>
              <a:gd name="connsiteY75" fmla="*/ 689098 h 742585"/>
              <a:gd name="connsiteX76" fmla="*/ 375062 w 1254460"/>
              <a:gd name="connsiteY76" fmla="*/ 719020 h 742585"/>
              <a:gd name="connsiteX77" fmla="*/ 375062 w 1254460"/>
              <a:gd name="connsiteY77" fmla="*/ 696257 h 742585"/>
              <a:gd name="connsiteX78" fmla="*/ 482276 w 1254460"/>
              <a:gd name="connsiteY78" fmla="*/ 678299 h 742585"/>
              <a:gd name="connsiteX79" fmla="*/ 532243 w 1254460"/>
              <a:gd name="connsiteY79" fmla="*/ 637578 h 742585"/>
              <a:gd name="connsiteX80" fmla="*/ 531006 w 1254460"/>
              <a:gd name="connsiteY80" fmla="*/ 594479 h 742585"/>
              <a:gd name="connsiteX81" fmla="*/ 607764 w 1254460"/>
              <a:gd name="connsiteY81" fmla="*/ 588485 h 742585"/>
              <a:gd name="connsiteX82" fmla="*/ 633390 w 1254460"/>
              <a:gd name="connsiteY82" fmla="*/ 553685 h 742585"/>
              <a:gd name="connsiteX83" fmla="*/ 747909 w 1254460"/>
              <a:gd name="connsiteY83" fmla="*/ 539319 h 742585"/>
              <a:gd name="connsiteX84" fmla="*/ 745482 w 1254460"/>
              <a:gd name="connsiteY84" fmla="*/ 566863 h 742585"/>
              <a:gd name="connsiteX85" fmla="*/ 783242 w 1254460"/>
              <a:gd name="connsiteY85" fmla="*/ 529733 h 742585"/>
              <a:gd name="connsiteX86" fmla="*/ 750360 w 1254460"/>
              <a:gd name="connsiteY86" fmla="*/ 524880 h 742585"/>
              <a:gd name="connsiteX87" fmla="*/ 762493 w 1254460"/>
              <a:gd name="connsiteY87" fmla="*/ 499763 h 742585"/>
              <a:gd name="connsiteX88" fmla="*/ 785645 w 1254460"/>
              <a:gd name="connsiteY88" fmla="*/ 509324 h 742585"/>
              <a:gd name="connsiteX89" fmla="*/ 791736 w 1254460"/>
              <a:gd name="connsiteY89" fmla="*/ 500952 h 742585"/>
              <a:gd name="connsiteX90" fmla="*/ 767468 w 1254460"/>
              <a:gd name="connsiteY90" fmla="*/ 482994 h 742585"/>
              <a:gd name="connsiteX91" fmla="*/ 834471 w 1254460"/>
              <a:gd name="connsiteY91" fmla="*/ 467439 h 742585"/>
              <a:gd name="connsiteX92" fmla="*/ 847867 w 1254460"/>
              <a:gd name="connsiteY92" fmla="*/ 517721 h 742585"/>
              <a:gd name="connsiteX93" fmla="*/ 886864 w 1254460"/>
              <a:gd name="connsiteY93" fmla="*/ 480592 h 742585"/>
              <a:gd name="connsiteX94" fmla="*/ 907565 w 1254460"/>
              <a:gd name="connsiteY94" fmla="*/ 494958 h 742585"/>
              <a:gd name="connsiteX95" fmla="*/ 911229 w 1254460"/>
              <a:gd name="connsiteY95" fmla="*/ 472220 h 742585"/>
              <a:gd name="connsiteX96" fmla="*/ 962385 w 1254460"/>
              <a:gd name="connsiteY96" fmla="*/ 482994 h 742585"/>
              <a:gd name="connsiteX97" fmla="*/ 976946 w 1254460"/>
              <a:gd name="connsiteY97" fmla="*/ 450670 h 742585"/>
              <a:gd name="connsiteX98" fmla="*/ 998786 w 1254460"/>
              <a:gd name="connsiteY98" fmla="*/ 440963 h 742585"/>
              <a:gd name="connsiteX99" fmla="*/ 1007304 w 1254460"/>
              <a:gd name="connsiteY99" fmla="*/ 448243 h 742585"/>
              <a:gd name="connsiteX100" fmla="*/ 1008542 w 1254460"/>
              <a:gd name="connsiteY100" fmla="*/ 443390 h 742585"/>
              <a:gd name="connsiteX101" fmla="*/ 1015822 w 1254460"/>
              <a:gd name="connsiteY101" fmla="*/ 453097 h 742585"/>
              <a:gd name="connsiteX102" fmla="*/ 1044943 w 1254460"/>
              <a:gd name="connsiteY102" fmla="*/ 423150 h 742585"/>
              <a:gd name="connsiteX103" fmla="*/ 1037663 w 1254460"/>
              <a:gd name="connsiteY103" fmla="*/ 402814 h 742585"/>
              <a:gd name="connsiteX104" fmla="*/ 1081539 w 1254460"/>
              <a:gd name="connsiteY104" fmla="*/ 383643 h 742585"/>
              <a:gd name="connsiteX105" fmla="*/ 1099836 w 1254460"/>
              <a:gd name="connsiteY105" fmla="*/ 387938 h 742585"/>
              <a:gd name="connsiteX106" fmla="*/ 1103816 w 1254460"/>
              <a:gd name="connsiteY106" fmla="*/ 365491 h 742585"/>
              <a:gd name="connsiteX107" fmla="*/ 1113038 w 1254460"/>
              <a:gd name="connsiteY107" fmla="*/ 366632 h 742585"/>
              <a:gd name="connsiteX108" fmla="*/ 1111824 w 1254460"/>
              <a:gd name="connsiteY108" fmla="*/ 376897 h 742585"/>
              <a:gd name="connsiteX109" fmla="*/ 1103913 w 1254460"/>
              <a:gd name="connsiteY109" fmla="*/ 376508 h 742585"/>
              <a:gd name="connsiteX110" fmla="*/ 1101826 w 1254460"/>
              <a:gd name="connsiteY110" fmla="*/ 388205 h 742585"/>
              <a:gd name="connsiteX111" fmla="*/ 1130268 w 1254460"/>
              <a:gd name="connsiteY111" fmla="*/ 395486 h 742585"/>
              <a:gd name="connsiteX112" fmla="*/ 1146090 w 1254460"/>
              <a:gd name="connsiteY112" fmla="*/ 355978 h 742585"/>
              <a:gd name="connsiteX113" fmla="*/ 1159510 w 1254460"/>
              <a:gd name="connsiteY113" fmla="*/ 371558 h 742585"/>
              <a:gd name="connsiteX114" fmla="*/ 1165601 w 1254460"/>
              <a:gd name="connsiteY114" fmla="*/ 363161 h 742585"/>
              <a:gd name="connsiteX115" fmla="*/ 1170455 w 1254460"/>
              <a:gd name="connsiteY115" fmla="*/ 335618 h 742585"/>
              <a:gd name="connsiteX116" fmla="*/ 1186301 w 1254460"/>
              <a:gd name="connsiteY116" fmla="*/ 336807 h 742585"/>
              <a:gd name="connsiteX117" fmla="*/ 1202124 w 1254460"/>
              <a:gd name="connsiteY117" fmla="*/ 338020 h 742585"/>
              <a:gd name="connsiteX118" fmla="*/ 1203677 w 1254460"/>
              <a:gd name="connsiteY118" fmla="*/ 310428 h 742585"/>
              <a:gd name="connsiteX119" fmla="*/ 1221611 w 1254460"/>
              <a:gd name="connsiteY119" fmla="*/ 336807 h 742585"/>
              <a:gd name="connsiteX120" fmla="*/ 1237457 w 1254460"/>
              <a:gd name="connsiteY120" fmla="*/ 316470 h 742585"/>
              <a:gd name="connsiteX121" fmla="*/ 1244738 w 1254460"/>
              <a:gd name="connsiteY121" fmla="*/ 328435 h 742585"/>
              <a:gd name="connsiteX122" fmla="*/ 1254445 w 1254460"/>
              <a:gd name="connsiteY122" fmla="*/ 321154 h 742585"/>
              <a:gd name="connsiteX123" fmla="*/ 892956 w 1254460"/>
              <a:gd name="connsiteY123" fmla="*/ 220323 h 742585"/>
              <a:gd name="connsiteX124" fmla="*/ 859272 w 1254460"/>
              <a:gd name="connsiteY124" fmla="*/ 226074 h 742585"/>
              <a:gd name="connsiteX125" fmla="*/ 846750 w 1254460"/>
              <a:gd name="connsiteY125" fmla="*/ 215639 h 742585"/>
              <a:gd name="connsiteX126" fmla="*/ 836000 w 1254460"/>
              <a:gd name="connsiteY126" fmla="*/ 236921 h 742585"/>
              <a:gd name="connsiteX127" fmla="*/ 811150 w 1254460"/>
              <a:gd name="connsiteY127" fmla="*/ 234495 h 742585"/>
              <a:gd name="connsiteX128" fmla="*/ 820371 w 1254460"/>
              <a:gd name="connsiteY128" fmla="*/ 256651 h 742585"/>
              <a:gd name="connsiteX129" fmla="*/ 809014 w 1254460"/>
              <a:gd name="connsiteY129" fmla="*/ 257161 h 742585"/>
              <a:gd name="connsiteX130" fmla="*/ 809330 w 1254460"/>
              <a:gd name="connsiteY130" fmla="*/ 250972 h 742585"/>
              <a:gd name="connsiteX131" fmla="*/ 795788 w 1254460"/>
              <a:gd name="connsiteY131" fmla="*/ 250560 h 742585"/>
              <a:gd name="connsiteX132" fmla="*/ 795619 w 1254460"/>
              <a:gd name="connsiteY132" fmla="*/ 255947 h 742585"/>
              <a:gd name="connsiteX133" fmla="*/ 785353 w 1254460"/>
              <a:gd name="connsiteY133" fmla="*/ 257670 h 742585"/>
              <a:gd name="connsiteX134" fmla="*/ 772273 w 1254460"/>
              <a:gd name="connsiteY134" fmla="*/ 242819 h 742585"/>
              <a:gd name="connsiteX135" fmla="*/ 782660 w 1254460"/>
              <a:gd name="connsiteY135" fmla="*/ 234786 h 742585"/>
              <a:gd name="connsiteX136" fmla="*/ 797973 w 1254460"/>
              <a:gd name="connsiteY136" fmla="*/ 231971 h 742585"/>
              <a:gd name="connsiteX137" fmla="*/ 797342 w 1254460"/>
              <a:gd name="connsiteY137" fmla="*/ 220274 h 742585"/>
              <a:gd name="connsiteX138" fmla="*/ 794697 w 1254460"/>
              <a:gd name="connsiteY138" fmla="*/ 217192 h 742585"/>
              <a:gd name="connsiteX139" fmla="*/ 784989 w 1254460"/>
              <a:gd name="connsiteY139" fmla="*/ 217774 h 742585"/>
              <a:gd name="connsiteX140" fmla="*/ 782053 w 1254460"/>
              <a:gd name="connsiteY140" fmla="*/ 222992 h 742585"/>
              <a:gd name="connsiteX141" fmla="*/ 776520 w 1254460"/>
              <a:gd name="connsiteY141" fmla="*/ 227142 h 742585"/>
              <a:gd name="connsiteX142" fmla="*/ 744972 w 1254460"/>
              <a:gd name="connsiteY142" fmla="*/ 210373 h 742585"/>
              <a:gd name="connsiteX143" fmla="*/ 754340 w 1254460"/>
              <a:gd name="connsiteY143" fmla="*/ 201127 h 742585"/>
              <a:gd name="connsiteX144" fmla="*/ 748807 w 1254460"/>
              <a:gd name="connsiteY144" fmla="*/ 191760 h 742585"/>
              <a:gd name="connsiteX145" fmla="*/ 742667 w 1254460"/>
              <a:gd name="connsiteY145" fmla="*/ 186906 h 742585"/>
              <a:gd name="connsiteX146" fmla="*/ 733785 w 1254460"/>
              <a:gd name="connsiteY146" fmla="*/ 201273 h 742585"/>
              <a:gd name="connsiteX147" fmla="*/ 696195 w 1254460"/>
              <a:gd name="connsiteY147" fmla="*/ 201515 h 742585"/>
              <a:gd name="connsiteX148" fmla="*/ 703159 w 1254460"/>
              <a:gd name="connsiteY148" fmla="*/ 168584 h 742585"/>
              <a:gd name="connsiteX149" fmla="*/ 684134 w 1254460"/>
              <a:gd name="connsiteY149" fmla="*/ 198627 h 742585"/>
              <a:gd name="connsiteX150" fmla="*/ 669961 w 1254460"/>
              <a:gd name="connsiteY150" fmla="*/ 198627 h 742585"/>
              <a:gd name="connsiteX151" fmla="*/ 667365 w 1254460"/>
              <a:gd name="connsiteY151" fmla="*/ 195812 h 742585"/>
              <a:gd name="connsiteX152" fmla="*/ 661808 w 1254460"/>
              <a:gd name="connsiteY152" fmla="*/ 194866 h 742585"/>
              <a:gd name="connsiteX153" fmla="*/ 656954 w 1254460"/>
              <a:gd name="connsiteY153" fmla="*/ 198991 h 742585"/>
              <a:gd name="connsiteX154" fmla="*/ 650863 w 1254460"/>
              <a:gd name="connsiteY154" fmla="*/ 178898 h 742585"/>
              <a:gd name="connsiteX155" fmla="*/ 660085 w 1254460"/>
              <a:gd name="connsiteY155" fmla="*/ 172637 h 742585"/>
              <a:gd name="connsiteX156" fmla="*/ 670835 w 1254460"/>
              <a:gd name="connsiteY156" fmla="*/ 171205 h 742585"/>
              <a:gd name="connsiteX157" fmla="*/ 687458 w 1254460"/>
              <a:gd name="connsiteY157" fmla="*/ 170380 h 742585"/>
              <a:gd name="connsiteX158" fmla="*/ 681222 w 1254460"/>
              <a:gd name="connsiteY158" fmla="*/ 159872 h 742585"/>
              <a:gd name="connsiteX159" fmla="*/ 712090 w 1254460"/>
              <a:gd name="connsiteY159" fmla="*/ 153053 h 742585"/>
              <a:gd name="connsiteX160" fmla="*/ 712721 w 1254460"/>
              <a:gd name="connsiteY160" fmla="*/ 140919 h 742585"/>
              <a:gd name="connsiteX161" fmla="*/ 719516 w 1254460"/>
              <a:gd name="connsiteY161" fmla="*/ 136648 h 742585"/>
              <a:gd name="connsiteX162" fmla="*/ 737328 w 1254460"/>
              <a:gd name="connsiteY162" fmla="*/ 146646 h 742585"/>
              <a:gd name="connsiteX163" fmla="*/ 743710 w 1254460"/>
              <a:gd name="connsiteY163" fmla="*/ 146452 h 742585"/>
              <a:gd name="connsiteX164" fmla="*/ 759654 w 1254460"/>
              <a:gd name="connsiteY164" fmla="*/ 145943 h 742585"/>
              <a:gd name="connsiteX165" fmla="*/ 768196 w 1254460"/>
              <a:gd name="connsiteY165" fmla="*/ 159363 h 742585"/>
              <a:gd name="connsiteX166" fmla="*/ 765915 w 1254460"/>
              <a:gd name="connsiteY166" fmla="*/ 168341 h 742585"/>
              <a:gd name="connsiteX167" fmla="*/ 800254 w 1254460"/>
              <a:gd name="connsiteY167" fmla="*/ 175088 h 742585"/>
              <a:gd name="connsiteX168" fmla="*/ 800254 w 1254460"/>
              <a:gd name="connsiteY168" fmla="*/ 175088 h 742585"/>
              <a:gd name="connsiteX169" fmla="*/ 812849 w 1254460"/>
              <a:gd name="connsiteY169" fmla="*/ 182368 h 742585"/>
              <a:gd name="connsiteX170" fmla="*/ 805398 w 1254460"/>
              <a:gd name="connsiteY170" fmla="*/ 196929 h 742585"/>
              <a:gd name="connsiteX171" fmla="*/ 823381 w 1254460"/>
              <a:gd name="connsiteY171" fmla="*/ 201224 h 742585"/>
              <a:gd name="connsiteX172" fmla="*/ 832214 w 1254460"/>
              <a:gd name="connsiteY172" fmla="*/ 209960 h 742585"/>
              <a:gd name="connsiteX173" fmla="*/ 849590 w 1254460"/>
              <a:gd name="connsiteY173" fmla="*/ 199113 h 742585"/>
              <a:gd name="connsiteX174" fmla="*/ 890359 w 1254460"/>
              <a:gd name="connsiteY174" fmla="*/ 199719 h 742585"/>
              <a:gd name="connsiteX175" fmla="*/ 886622 w 1254460"/>
              <a:gd name="connsiteY175" fmla="*/ 188557 h 742585"/>
              <a:gd name="connsiteX176" fmla="*/ 870387 w 1254460"/>
              <a:gd name="connsiteY176" fmla="*/ 194842 h 742585"/>
              <a:gd name="connsiteX177" fmla="*/ 854734 w 1254460"/>
              <a:gd name="connsiteY177" fmla="*/ 185135 h 742585"/>
              <a:gd name="connsiteX178" fmla="*/ 871527 w 1254460"/>
              <a:gd name="connsiteY178" fmla="*/ 170016 h 742585"/>
              <a:gd name="connsiteX179" fmla="*/ 908147 w 1254460"/>
              <a:gd name="connsiteY179" fmla="*/ 198385 h 742585"/>
              <a:gd name="connsiteX180" fmla="*/ 995219 w 1254460"/>
              <a:gd name="connsiteY180" fmla="*/ 316592 h 742585"/>
              <a:gd name="connsiteX181" fmla="*/ 964788 w 1254460"/>
              <a:gd name="connsiteY181" fmla="*/ 333361 h 742585"/>
              <a:gd name="connsiteX182" fmla="*/ 955081 w 1254460"/>
              <a:gd name="connsiteY182" fmla="*/ 332147 h 742585"/>
              <a:gd name="connsiteX183" fmla="*/ 953867 w 1254460"/>
              <a:gd name="connsiteY183" fmla="*/ 290237 h 742585"/>
              <a:gd name="connsiteX184" fmla="*/ 995267 w 1254460"/>
              <a:gd name="connsiteY184" fmla="*/ 290237 h 742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</a:cxnLst>
            <a:rect l="l" t="t" r="r" b="b"/>
            <a:pathLst>
              <a:path w="1254460" h="742585">
                <a:moveTo>
                  <a:pt x="1244980" y="295042"/>
                </a:moveTo>
                <a:lnTo>
                  <a:pt x="1230954" y="271333"/>
                </a:lnTo>
                <a:lnTo>
                  <a:pt x="1184530" y="324600"/>
                </a:lnTo>
                <a:lnTo>
                  <a:pt x="1152230" y="314213"/>
                </a:lnTo>
                <a:lnTo>
                  <a:pt x="1170091" y="285092"/>
                </a:lnTo>
                <a:lnTo>
                  <a:pt x="1175090" y="300090"/>
                </a:lnTo>
                <a:lnTo>
                  <a:pt x="1180647" y="281307"/>
                </a:lnTo>
                <a:lnTo>
                  <a:pt x="1195887" y="265315"/>
                </a:lnTo>
                <a:lnTo>
                  <a:pt x="1216272" y="278929"/>
                </a:lnTo>
                <a:lnTo>
                  <a:pt x="1220519" y="258204"/>
                </a:lnTo>
                <a:lnTo>
                  <a:pt x="1215107" y="245173"/>
                </a:lnTo>
                <a:lnTo>
                  <a:pt x="1195038" y="186008"/>
                </a:lnTo>
                <a:lnTo>
                  <a:pt x="1196251" y="97408"/>
                </a:lnTo>
                <a:lnTo>
                  <a:pt x="1198678" y="93816"/>
                </a:lnTo>
                <a:lnTo>
                  <a:pt x="1216927" y="62681"/>
                </a:lnTo>
                <a:lnTo>
                  <a:pt x="1219354" y="50693"/>
                </a:lnTo>
                <a:lnTo>
                  <a:pt x="1210812" y="49504"/>
                </a:lnTo>
                <a:lnTo>
                  <a:pt x="1204745" y="63894"/>
                </a:lnTo>
                <a:lnTo>
                  <a:pt x="1201080" y="63894"/>
                </a:lnTo>
                <a:lnTo>
                  <a:pt x="1198654" y="51906"/>
                </a:lnTo>
                <a:lnTo>
                  <a:pt x="1175502" y="51906"/>
                </a:lnTo>
                <a:lnTo>
                  <a:pt x="1156088" y="62681"/>
                </a:lnTo>
                <a:lnTo>
                  <a:pt x="1153662" y="75858"/>
                </a:lnTo>
                <a:lnTo>
                  <a:pt x="1164655" y="77047"/>
                </a:lnTo>
                <a:lnTo>
                  <a:pt x="1168319" y="79474"/>
                </a:lnTo>
                <a:lnTo>
                  <a:pt x="1170746" y="77047"/>
                </a:lnTo>
                <a:lnTo>
                  <a:pt x="1196567" y="92772"/>
                </a:lnTo>
                <a:lnTo>
                  <a:pt x="1194528" y="96413"/>
                </a:lnTo>
                <a:lnTo>
                  <a:pt x="1165868" y="135726"/>
                </a:lnTo>
                <a:lnTo>
                  <a:pt x="1157350" y="129732"/>
                </a:lnTo>
                <a:lnTo>
                  <a:pt x="1148832" y="139439"/>
                </a:lnTo>
                <a:lnTo>
                  <a:pt x="1136699" y="133469"/>
                </a:lnTo>
                <a:lnTo>
                  <a:pt x="1089183" y="146622"/>
                </a:lnTo>
                <a:lnTo>
                  <a:pt x="1089183" y="190935"/>
                </a:lnTo>
                <a:lnTo>
                  <a:pt x="1024607" y="166983"/>
                </a:lnTo>
                <a:lnTo>
                  <a:pt x="979542" y="213698"/>
                </a:lnTo>
                <a:lnTo>
                  <a:pt x="953964" y="190935"/>
                </a:lnTo>
                <a:lnTo>
                  <a:pt x="921057" y="188508"/>
                </a:lnTo>
                <a:lnTo>
                  <a:pt x="912442" y="198870"/>
                </a:lnTo>
                <a:lnTo>
                  <a:pt x="868057" y="164507"/>
                </a:lnTo>
                <a:lnTo>
                  <a:pt x="857719" y="152592"/>
                </a:lnTo>
                <a:lnTo>
                  <a:pt x="783388" y="153781"/>
                </a:lnTo>
                <a:lnTo>
                  <a:pt x="701776" y="117865"/>
                </a:lnTo>
                <a:lnTo>
                  <a:pt x="662778" y="53192"/>
                </a:lnTo>
                <a:lnTo>
                  <a:pt x="605531" y="69961"/>
                </a:lnTo>
                <a:lnTo>
                  <a:pt x="576289" y="28051"/>
                </a:lnTo>
                <a:lnTo>
                  <a:pt x="483684" y="36448"/>
                </a:lnTo>
                <a:lnTo>
                  <a:pt x="460508" y="10093"/>
                </a:lnTo>
                <a:lnTo>
                  <a:pt x="355721" y="386"/>
                </a:lnTo>
                <a:lnTo>
                  <a:pt x="300901" y="78212"/>
                </a:lnTo>
                <a:lnTo>
                  <a:pt x="272872" y="70932"/>
                </a:lnTo>
                <a:lnTo>
                  <a:pt x="271659" y="116458"/>
                </a:lnTo>
                <a:lnTo>
                  <a:pt x="204656" y="86511"/>
                </a:lnTo>
                <a:lnTo>
                  <a:pt x="175535" y="121238"/>
                </a:lnTo>
                <a:lnTo>
                  <a:pt x="209655" y="158343"/>
                </a:lnTo>
                <a:lnTo>
                  <a:pt x="191139" y="170501"/>
                </a:lnTo>
                <a:lnTo>
                  <a:pt x="202108" y="217192"/>
                </a:lnTo>
                <a:lnTo>
                  <a:pt x="186285" y="248327"/>
                </a:lnTo>
                <a:lnTo>
                  <a:pt x="254501" y="341709"/>
                </a:lnTo>
                <a:lnTo>
                  <a:pt x="225380" y="364496"/>
                </a:lnTo>
                <a:lnTo>
                  <a:pt x="221716" y="429169"/>
                </a:lnTo>
                <a:lnTo>
                  <a:pt x="263141" y="463871"/>
                </a:lnTo>
                <a:lnTo>
                  <a:pt x="199778" y="487823"/>
                </a:lnTo>
                <a:lnTo>
                  <a:pt x="144861" y="546405"/>
                </a:lnTo>
                <a:lnTo>
                  <a:pt x="44951" y="563392"/>
                </a:lnTo>
                <a:lnTo>
                  <a:pt x="8405" y="596930"/>
                </a:lnTo>
                <a:lnTo>
                  <a:pt x="21824" y="628065"/>
                </a:lnTo>
                <a:lnTo>
                  <a:pt x="-16" y="652017"/>
                </a:lnTo>
                <a:lnTo>
                  <a:pt x="49926" y="667573"/>
                </a:lnTo>
                <a:lnTo>
                  <a:pt x="88924" y="714288"/>
                </a:lnTo>
                <a:lnTo>
                  <a:pt x="151049" y="656798"/>
                </a:lnTo>
                <a:lnTo>
                  <a:pt x="235015" y="742972"/>
                </a:lnTo>
                <a:lnTo>
                  <a:pt x="238679" y="680702"/>
                </a:lnTo>
                <a:lnTo>
                  <a:pt x="291048" y="684293"/>
                </a:lnTo>
                <a:lnTo>
                  <a:pt x="300755" y="719020"/>
                </a:lnTo>
                <a:lnTo>
                  <a:pt x="316602" y="689098"/>
                </a:lnTo>
                <a:lnTo>
                  <a:pt x="375062" y="719020"/>
                </a:lnTo>
                <a:lnTo>
                  <a:pt x="375062" y="696257"/>
                </a:lnTo>
                <a:lnTo>
                  <a:pt x="482276" y="678299"/>
                </a:lnTo>
                <a:lnTo>
                  <a:pt x="532243" y="637578"/>
                </a:lnTo>
                <a:lnTo>
                  <a:pt x="531006" y="594479"/>
                </a:lnTo>
                <a:lnTo>
                  <a:pt x="607764" y="588485"/>
                </a:lnTo>
                <a:lnTo>
                  <a:pt x="633390" y="553685"/>
                </a:lnTo>
                <a:lnTo>
                  <a:pt x="747909" y="539319"/>
                </a:lnTo>
                <a:lnTo>
                  <a:pt x="745482" y="566863"/>
                </a:lnTo>
                <a:lnTo>
                  <a:pt x="783242" y="529733"/>
                </a:lnTo>
                <a:lnTo>
                  <a:pt x="750360" y="524880"/>
                </a:lnTo>
                <a:lnTo>
                  <a:pt x="762493" y="499763"/>
                </a:lnTo>
                <a:lnTo>
                  <a:pt x="785645" y="509324"/>
                </a:lnTo>
                <a:lnTo>
                  <a:pt x="791736" y="500952"/>
                </a:lnTo>
                <a:lnTo>
                  <a:pt x="767468" y="482994"/>
                </a:lnTo>
                <a:lnTo>
                  <a:pt x="834471" y="467439"/>
                </a:lnTo>
                <a:lnTo>
                  <a:pt x="847867" y="517721"/>
                </a:lnTo>
                <a:lnTo>
                  <a:pt x="886864" y="480592"/>
                </a:lnTo>
                <a:lnTo>
                  <a:pt x="907565" y="494958"/>
                </a:lnTo>
                <a:lnTo>
                  <a:pt x="911229" y="472220"/>
                </a:lnTo>
                <a:lnTo>
                  <a:pt x="962385" y="482994"/>
                </a:lnTo>
                <a:lnTo>
                  <a:pt x="976946" y="450670"/>
                </a:lnTo>
                <a:lnTo>
                  <a:pt x="998786" y="440963"/>
                </a:lnTo>
                <a:lnTo>
                  <a:pt x="1007304" y="448243"/>
                </a:lnTo>
                <a:lnTo>
                  <a:pt x="1008542" y="443390"/>
                </a:lnTo>
                <a:lnTo>
                  <a:pt x="1015822" y="453097"/>
                </a:lnTo>
                <a:lnTo>
                  <a:pt x="1044943" y="423150"/>
                </a:lnTo>
                <a:lnTo>
                  <a:pt x="1037663" y="402814"/>
                </a:lnTo>
                <a:lnTo>
                  <a:pt x="1081539" y="383643"/>
                </a:lnTo>
                <a:lnTo>
                  <a:pt x="1099836" y="387938"/>
                </a:lnTo>
                <a:lnTo>
                  <a:pt x="1103816" y="365491"/>
                </a:lnTo>
                <a:lnTo>
                  <a:pt x="1113038" y="366632"/>
                </a:lnTo>
                <a:lnTo>
                  <a:pt x="1111824" y="376897"/>
                </a:lnTo>
                <a:lnTo>
                  <a:pt x="1103913" y="376508"/>
                </a:lnTo>
                <a:lnTo>
                  <a:pt x="1101826" y="388205"/>
                </a:lnTo>
                <a:lnTo>
                  <a:pt x="1130268" y="395486"/>
                </a:lnTo>
                <a:lnTo>
                  <a:pt x="1146090" y="355978"/>
                </a:lnTo>
                <a:lnTo>
                  <a:pt x="1159510" y="371558"/>
                </a:lnTo>
                <a:lnTo>
                  <a:pt x="1165601" y="363161"/>
                </a:lnTo>
                <a:lnTo>
                  <a:pt x="1170455" y="335618"/>
                </a:lnTo>
                <a:lnTo>
                  <a:pt x="1186301" y="336807"/>
                </a:lnTo>
                <a:lnTo>
                  <a:pt x="1202124" y="338020"/>
                </a:lnTo>
                <a:lnTo>
                  <a:pt x="1203677" y="310428"/>
                </a:lnTo>
                <a:lnTo>
                  <a:pt x="1221611" y="336807"/>
                </a:lnTo>
                <a:lnTo>
                  <a:pt x="1237457" y="316470"/>
                </a:lnTo>
                <a:lnTo>
                  <a:pt x="1244738" y="328435"/>
                </a:lnTo>
                <a:lnTo>
                  <a:pt x="1254445" y="321154"/>
                </a:lnTo>
                <a:close/>
                <a:moveTo>
                  <a:pt x="892956" y="220323"/>
                </a:moveTo>
                <a:lnTo>
                  <a:pt x="859272" y="226074"/>
                </a:lnTo>
                <a:lnTo>
                  <a:pt x="846750" y="215639"/>
                </a:lnTo>
                <a:lnTo>
                  <a:pt x="836000" y="236921"/>
                </a:lnTo>
                <a:lnTo>
                  <a:pt x="811150" y="234495"/>
                </a:lnTo>
                <a:lnTo>
                  <a:pt x="820371" y="256651"/>
                </a:lnTo>
                <a:lnTo>
                  <a:pt x="809014" y="257161"/>
                </a:lnTo>
                <a:lnTo>
                  <a:pt x="809330" y="250972"/>
                </a:lnTo>
                <a:lnTo>
                  <a:pt x="795788" y="250560"/>
                </a:lnTo>
                <a:lnTo>
                  <a:pt x="795619" y="255947"/>
                </a:lnTo>
                <a:lnTo>
                  <a:pt x="785353" y="257670"/>
                </a:lnTo>
                <a:lnTo>
                  <a:pt x="772273" y="242819"/>
                </a:lnTo>
                <a:lnTo>
                  <a:pt x="782660" y="234786"/>
                </a:lnTo>
                <a:lnTo>
                  <a:pt x="797973" y="231971"/>
                </a:lnTo>
                <a:lnTo>
                  <a:pt x="797342" y="220274"/>
                </a:lnTo>
                <a:lnTo>
                  <a:pt x="794697" y="217192"/>
                </a:lnTo>
                <a:lnTo>
                  <a:pt x="784989" y="217774"/>
                </a:lnTo>
                <a:lnTo>
                  <a:pt x="782053" y="222992"/>
                </a:lnTo>
                <a:lnTo>
                  <a:pt x="776520" y="227142"/>
                </a:lnTo>
                <a:lnTo>
                  <a:pt x="744972" y="210373"/>
                </a:lnTo>
                <a:lnTo>
                  <a:pt x="754340" y="201127"/>
                </a:lnTo>
                <a:lnTo>
                  <a:pt x="748807" y="191760"/>
                </a:lnTo>
                <a:lnTo>
                  <a:pt x="742667" y="186906"/>
                </a:lnTo>
                <a:lnTo>
                  <a:pt x="733785" y="201273"/>
                </a:lnTo>
                <a:lnTo>
                  <a:pt x="696195" y="201515"/>
                </a:lnTo>
                <a:lnTo>
                  <a:pt x="703159" y="168584"/>
                </a:lnTo>
                <a:lnTo>
                  <a:pt x="684134" y="198627"/>
                </a:lnTo>
                <a:lnTo>
                  <a:pt x="669961" y="198627"/>
                </a:lnTo>
                <a:lnTo>
                  <a:pt x="667365" y="195812"/>
                </a:lnTo>
                <a:lnTo>
                  <a:pt x="661808" y="194866"/>
                </a:lnTo>
                <a:lnTo>
                  <a:pt x="656954" y="198991"/>
                </a:lnTo>
                <a:lnTo>
                  <a:pt x="650863" y="178898"/>
                </a:lnTo>
                <a:lnTo>
                  <a:pt x="660085" y="172637"/>
                </a:lnTo>
                <a:lnTo>
                  <a:pt x="670835" y="171205"/>
                </a:lnTo>
                <a:lnTo>
                  <a:pt x="687458" y="170380"/>
                </a:lnTo>
                <a:lnTo>
                  <a:pt x="681222" y="159872"/>
                </a:lnTo>
                <a:lnTo>
                  <a:pt x="712090" y="153053"/>
                </a:lnTo>
                <a:lnTo>
                  <a:pt x="712721" y="140919"/>
                </a:lnTo>
                <a:lnTo>
                  <a:pt x="719516" y="136648"/>
                </a:lnTo>
                <a:lnTo>
                  <a:pt x="737328" y="146646"/>
                </a:lnTo>
                <a:lnTo>
                  <a:pt x="743710" y="146452"/>
                </a:lnTo>
                <a:lnTo>
                  <a:pt x="759654" y="145943"/>
                </a:lnTo>
                <a:lnTo>
                  <a:pt x="768196" y="159363"/>
                </a:lnTo>
                <a:lnTo>
                  <a:pt x="765915" y="168341"/>
                </a:lnTo>
                <a:lnTo>
                  <a:pt x="800254" y="175088"/>
                </a:lnTo>
                <a:lnTo>
                  <a:pt x="800254" y="175088"/>
                </a:lnTo>
                <a:lnTo>
                  <a:pt x="812849" y="182368"/>
                </a:lnTo>
                <a:lnTo>
                  <a:pt x="805398" y="196929"/>
                </a:lnTo>
                <a:lnTo>
                  <a:pt x="823381" y="201224"/>
                </a:lnTo>
                <a:lnTo>
                  <a:pt x="832214" y="209960"/>
                </a:lnTo>
                <a:lnTo>
                  <a:pt x="849590" y="199113"/>
                </a:lnTo>
                <a:lnTo>
                  <a:pt x="890359" y="199719"/>
                </a:lnTo>
                <a:lnTo>
                  <a:pt x="886622" y="188557"/>
                </a:lnTo>
                <a:lnTo>
                  <a:pt x="870387" y="194842"/>
                </a:lnTo>
                <a:lnTo>
                  <a:pt x="854734" y="185135"/>
                </a:lnTo>
                <a:lnTo>
                  <a:pt x="871527" y="170016"/>
                </a:lnTo>
                <a:lnTo>
                  <a:pt x="908147" y="198385"/>
                </a:lnTo>
                <a:close/>
                <a:moveTo>
                  <a:pt x="995219" y="316592"/>
                </a:moveTo>
                <a:lnTo>
                  <a:pt x="964788" y="333361"/>
                </a:lnTo>
                <a:lnTo>
                  <a:pt x="955081" y="332147"/>
                </a:lnTo>
                <a:lnTo>
                  <a:pt x="953867" y="290237"/>
                </a:lnTo>
                <a:lnTo>
                  <a:pt x="995267" y="290237"/>
                </a:lnTo>
                <a:close/>
              </a:path>
            </a:pathLst>
          </a:custGeom>
          <a:gradFill>
            <a:gsLst>
              <a:gs pos="29000">
                <a:srgbClr val="EC9C8B">
                  <a:alpha val="97000"/>
                </a:srgbClr>
              </a:gs>
              <a:gs pos="79000">
                <a:srgbClr val="C5E0B4">
                  <a:alpha val="66000"/>
                </a:srgbClr>
              </a:gs>
            </a:gsLst>
            <a:lin ang="5400000" scaled="1"/>
          </a:gradFill>
          <a:ln w="6350" cap="flat">
            <a:solidFill>
              <a:schemeClr val="bg1">
                <a:lumMod val="5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ru-RU">
              <a:solidFill>
                <a:srgbClr val="E8D1AE"/>
              </a:solidFill>
            </a:endParaRPr>
          </a:p>
        </p:txBody>
      </p:sp>
      <p:sp>
        <p:nvSpPr>
          <p:cNvPr id="31" name="Озеры">
            <a:extLst>
              <a:ext uri="{FF2B5EF4-FFF2-40B4-BE49-F238E27FC236}">
                <a16:creationId xmlns:a16="http://schemas.microsoft.com/office/drawing/2014/main" xmlns="" id="{201E2437-283D-45B8-BDE4-D5A3EAF95DF9}"/>
              </a:ext>
            </a:extLst>
          </p:cNvPr>
          <p:cNvSpPr/>
          <p:nvPr/>
        </p:nvSpPr>
        <p:spPr>
          <a:xfrm>
            <a:off x="7286308" y="4834831"/>
            <a:ext cx="634819" cy="596732"/>
          </a:xfrm>
          <a:custGeom>
            <a:avLst/>
            <a:gdLst>
              <a:gd name="connsiteX0" fmla="*/ 13379 w 611565"/>
              <a:gd name="connsiteY0" fmla="*/ 178825 h 574873"/>
              <a:gd name="connsiteX1" fmla="*/ -16 w 611565"/>
              <a:gd name="connsiteY1" fmla="*/ 92603 h 574873"/>
              <a:gd name="connsiteX2" fmla="*/ 26678 w 611565"/>
              <a:gd name="connsiteY2" fmla="*/ 88987 h 574873"/>
              <a:gd name="connsiteX3" fmla="*/ 38812 w 611565"/>
              <a:gd name="connsiteY3" fmla="*/ 30308 h 574873"/>
              <a:gd name="connsiteX4" fmla="*/ 97272 w 611565"/>
              <a:gd name="connsiteY4" fmla="*/ 33924 h 574873"/>
              <a:gd name="connsiteX5" fmla="*/ 104552 w 611565"/>
              <a:gd name="connsiteY5" fmla="*/ 9948 h 574873"/>
              <a:gd name="connsiteX6" fmla="*/ 138673 w 611565"/>
              <a:gd name="connsiteY6" fmla="*/ 386 h 574873"/>
              <a:gd name="connsiteX7" fmla="*/ 170342 w 611565"/>
              <a:gd name="connsiteY7" fmla="*/ 37515 h 574873"/>
              <a:gd name="connsiteX8" fmla="*/ 244673 w 611565"/>
              <a:gd name="connsiteY8" fmla="*/ 33924 h 574873"/>
              <a:gd name="connsiteX9" fmla="*/ 325071 w 611565"/>
              <a:gd name="connsiteY9" fmla="*/ 67437 h 574873"/>
              <a:gd name="connsiteX10" fmla="*/ 350674 w 611565"/>
              <a:gd name="connsiteY10" fmla="*/ 53071 h 574873"/>
              <a:gd name="connsiteX11" fmla="*/ 376397 w 611565"/>
              <a:gd name="connsiteY11" fmla="*/ 106896 h 574873"/>
              <a:gd name="connsiteX12" fmla="*/ 438522 w 611565"/>
              <a:gd name="connsiteY12" fmla="*/ 117671 h 574873"/>
              <a:gd name="connsiteX13" fmla="*/ 414254 w 611565"/>
              <a:gd name="connsiteY13" fmla="*/ 152422 h 574873"/>
              <a:gd name="connsiteX14" fmla="*/ 511713 w 611565"/>
              <a:gd name="connsiteY14" fmla="*/ 147569 h 574873"/>
              <a:gd name="connsiteX15" fmla="*/ 556778 w 611565"/>
              <a:gd name="connsiteY15" fmla="*/ 171545 h 574873"/>
              <a:gd name="connsiteX16" fmla="*/ 571338 w 611565"/>
              <a:gd name="connsiteY16" fmla="*/ 106872 h 574873"/>
              <a:gd name="connsiteX17" fmla="*/ 588325 w 611565"/>
              <a:gd name="connsiteY17" fmla="*/ 147569 h 574873"/>
              <a:gd name="connsiteX18" fmla="*/ 560369 w 611565"/>
              <a:gd name="connsiteY18" fmla="*/ 199113 h 574873"/>
              <a:gd name="connsiteX19" fmla="*/ 601818 w 611565"/>
              <a:gd name="connsiteY19" fmla="*/ 201540 h 574873"/>
              <a:gd name="connsiteX20" fmla="*/ 579856 w 611565"/>
              <a:gd name="connsiteY20" fmla="*/ 218308 h 574873"/>
              <a:gd name="connsiteX21" fmla="*/ 611549 w 611565"/>
              <a:gd name="connsiteY21" fmla="*/ 245852 h 574873"/>
              <a:gd name="connsiteX22" fmla="*/ 550638 w 611565"/>
              <a:gd name="connsiteY22" fmla="*/ 251822 h 574873"/>
              <a:gd name="connsiteX23" fmla="*/ 607909 w 611565"/>
              <a:gd name="connsiteY23" fmla="*/ 282981 h 574873"/>
              <a:gd name="connsiteX24" fmla="*/ 606672 w 611565"/>
              <a:gd name="connsiteY24" fmla="*/ 336855 h 574873"/>
              <a:gd name="connsiteX25" fmla="*/ 544547 w 611565"/>
              <a:gd name="connsiteY25" fmla="*/ 333288 h 574873"/>
              <a:gd name="connsiteX26" fmla="*/ 567674 w 611565"/>
              <a:gd name="connsiteY26" fmla="*/ 433852 h 574873"/>
              <a:gd name="connsiteX27" fmla="*/ 516518 w 611565"/>
              <a:gd name="connsiteY27" fmla="*/ 415894 h 574873"/>
              <a:gd name="connsiteX28" fmla="*/ 515304 w 611565"/>
              <a:gd name="connsiteY28" fmla="*/ 481757 h 574873"/>
              <a:gd name="connsiteX29" fmla="*/ 432455 w 611565"/>
              <a:gd name="connsiteY29" fmla="*/ 442249 h 574873"/>
              <a:gd name="connsiteX30" fmla="*/ 282603 w 611565"/>
              <a:gd name="connsiteY30" fmla="*/ 575259 h 574873"/>
              <a:gd name="connsiteX31" fmla="*/ 221692 w 611565"/>
              <a:gd name="connsiteY31" fmla="*/ 572833 h 574873"/>
              <a:gd name="connsiteX32" fmla="*/ 247294 w 611565"/>
              <a:gd name="connsiteY32" fmla="*/ 490323 h 574873"/>
              <a:gd name="connsiteX33" fmla="*/ 168085 w 611565"/>
              <a:gd name="connsiteY33" fmla="*/ 489110 h 574873"/>
              <a:gd name="connsiteX34" fmla="*/ 197206 w 611565"/>
              <a:gd name="connsiteY34" fmla="*/ 460377 h 574873"/>
              <a:gd name="connsiteX35" fmla="*/ 150903 w 611565"/>
              <a:gd name="connsiteY35" fmla="*/ 369350 h 574873"/>
              <a:gd name="connsiteX36" fmla="*/ 174055 w 611565"/>
              <a:gd name="connsiteY36" fmla="*/ 333458 h 574873"/>
              <a:gd name="connsiteX37" fmla="*/ 86327 w 611565"/>
              <a:gd name="connsiteY37" fmla="*/ 323751 h 574873"/>
              <a:gd name="connsiteX38" fmla="*/ 32745 w 611565"/>
              <a:gd name="connsiteY38" fmla="*/ 342898 h 574873"/>
              <a:gd name="connsiteX39" fmla="*/ 9594 w 611565"/>
              <a:gd name="connsiteY39" fmla="*/ 334526 h 574873"/>
              <a:gd name="connsiteX40" fmla="*/ 49781 w 611565"/>
              <a:gd name="connsiteY40" fmla="*/ 281816 h 574873"/>
              <a:gd name="connsiteX41" fmla="*/ 108265 w 611565"/>
              <a:gd name="connsiteY41" fmla="*/ 265072 h 574873"/>
              <a:gd name="connsiteX42" fmla="*/ 110692 w 611565"/>
              <a:gd name="connsiteY42" fmla="*/ 215954 h 574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611565" h="574873">
                <a:moveTo>
                  <a:pt x="13379" y="178825"/>
                </a:moveTo>
                <a:lnTo>
                  <a:pt x="-16" y="92603"/>
                </a:lnTo>
                <a:lnTo>
                  <a:pt x="26678" y="88987"/>
                </a:lnTo>
                <a:lnTo>
                  <a:pt x="38812" y="30308"/>
                </a:lnTo>
                <a:lnTo>
                  <a:pt x="97272" y="33924"/>
                </a:lnTo>
                <a:lnTo>
                  <a:pt x="104552" y="9948"/>
                </a:lnTo>
                <a:lnTo>
                  <a:pt x="138673" y="386"/>
                </a:lnTo>
                <a:lnTo>
                  <a:pt x="170342" y="37515"/>
                </a:lnTo>
                <a:lnTo>
                  <a:pt x="244673" y="33924"/>
                </a:lnTo>
                <a:lnTo>
                  <a:pt x="325071" y="67437"/>
                </a:lnTo>
                <a:lnTo>
                  <a:pt x="350674" y="53071"/>
                </a:lnTo>
                <a:lnTo>
                  <a:pt x="376397" y="106896"/>
                </a:lnTo>
                <a:lnTo>
                  <a:pt x="438522" y="117671"/>
                </a:lnTo>
                <a:lnTo>
                  <a:pt x="414254" y="152422"/>
                </a:lnTo>
                <a:lnTo>
                  <a:pt x="511713" y="147569"/>
                </a:lnTo>
                <a:lnTo>
                  <a:pt x="556778" y="171545"/>
                </a:lnTo>
                <a:lnTo>
                  <a:pt x="571338" y="106872"/>
                </a:lnTo>
                <a:lnTo>
                  <a:pt x="588325" y="147569"/>
                </a:lnTo>
                <a:lnTo>
                  <a:pt x="560369" y="199113"/>
                </a:lnTo>
                <a:lnTo>
                  <a:pt x="601818" y="201540"/>
                </a:lnTo>
                <a:lnTo>
                  <a:pt x="579856" y="218308"/>
                </a:lnTo>
                <a:lnTo>
                  <a:pt x="611549" y="245852"/>
                </a:lnTo>
                <a:lnTo>
                  <a:pt x="550638" y="251822"/>
                </a:lnTo>
                <a:lnTo>
                  <a:pt x="607909" y="282981"/>
                </a:lnTo>
                <a:lnTo>
                  <a:pt x="606672" y="336855"/>
                </a:lnTo>
                <a:lnTo>
                  <a:pt x="544547" y="333288"/>
                </a:lnTo>
                <a:lnTo>
                  <a:pt x="567674" y="433852"/>
                </a:lnTo>
                <a:lnTo>
                  <a:pt x="516518" y="415894"/>
                </a:lnTo>
                <a:lnTo>
                  <a:pt x="515304" y="481757"/>
                </a:lnTo>
                <a:lnTo>
                  <a:pt x="432455" y="442249"/>
                </a:lnTo>
                <a:lnTo>
                  <a:pt x="282603" y="575259"/>
                </a:lnTo>
                <a:lnTo>
                  <a:pt x="221692" y="572833"/>
                </a:lnTo>
                <a:lnTo>
                  <a:pt x="247294" y="490323"/>
                </a:lnTo>
                <a:lnTo>
                  <a:pt x="168085" y="489110"/>
                </a:lnTo>
                <a:lnTo>
                  <a:pt x="197206" y="460377"/>
                </a:lnTo>
                <a:lnTo>
                  <a:pt x="150903" y="369350"/>
                </a:lnTo>
                <a:lnTo>
                  <a:pt x="174055" y="333458"/>
                </a:lnTo>
                <a:lnTo>
                  <a:pt x="86327" y="323751"/>
                </a:lnTo>
                <a:lnTo>
                  <a:pt x="32745" y="342898"/>
                </a:lnTo>
                <a:lnTo>
                  <a:pt x="9594" y="334526"/>
                </a:lnTo>
                <a:lnTo>
                  <a:pt x="49781" y="281816"/>
                </a:lnTo>
                <a:lnTo>
                  <a:pt x="108265" y="265072"/>
                </a:lnTo>
                <a:lnTo>
                  <a:pt x="110692" y="215954"/>
                </a:lnTo>
                <a:close/>
              </a:path>
            </a:pathLst>
          </a:custGeom>
          <a:solidFill>
            <a:schemeClr val="tx1">
              <a:lumMod val="50000"/>
              <a:lumOff val="50000"/>
              <a:alpha val="75000"/>
            </a:schemeClr>
          </a:solidFill>
          <a:ln w="6350" cap="flat">
            <a:solidFill>
              <a:schemeClr val="bg1">
                <a:lumMod val="5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ru-RU">
              <a:solidFill>
                <a:srgbClr val="E8D1AE"/>
              </a:solidFill>
            </a:endParaRPr>
          </a:p>
        </p:txBody>
      </p:sp>
      <p:sp>
        <p:nvSpPr>
          <p:cNvPr id="32" name="Орехово-Зуево">
            <a:extLst>
              <a:ext uri="{FF2B5EF4-FFF2-40B4-BE49-F238E27FC236}">
                <a16:creationId xmlns:a16="http://schemas.microsoft.com/office/drawing/2014/main" xmlns="" id="{E89E0756-AF1C-4F26-BCE8-E56B74A30C93}"/>
              </a:ext>
            </a:extLst>
          </p:cNvPr>
          <p:cNvSpPr/>
          <p:nvPr/>
        </p:nvSpPr>
        <p:spPr>
          <a:xfrm>
            <a:off x="7645244" y="2796661"/>
            <a:ext cx="1181349" cy="1220494"/>
          </a:xfrm>
          <a:custGeom>
            <a:avLst/>
            <a:gdLst>
              <a:gd name="connsiteX0" fmla="*/ 1094206 w 1138074"/>
              <a:gd name="connsiteY0" fmla="*/ 436206 h 1175785"/>
              <a:gd name="connsiteX1" fmla="*/ 1138058 w 1138074"/>
              <a:gd name="connsiteY1" fmla="*/ 515222 h 1175785"/>
              <a:gd name="connsiteX2" fmla="*/ 1056422 w 1138074"/>
              <a:gd name="connsiteY2" fmla="*/ 632603 h 1175785"/>
              <a:gd name="connsiteX3" fmla="*/ 1011357 w 1138074"/>
              <a:gd name="connsiteY3" fmla="*/ 735692 h 1175785"/>
              <a:gd name="connsiteX4" fmla="*/ 1045453 w 1138074"/>
              <a:gd name="connsiteY4" fmla="*/ 746491 h 1175785"/>
              <a:gd name="connsiteX5" fmla="*/ 973597 w 1138074"/>
              <a:gd name="connsiteY5" fmla="*/ 805170 h 1175785"/>
              <a:gd name="connsiteX6" fmla="*/ 912661 w 1138074"/>
              <a:gd name="connsiteY6" fmla="*/ 797889 h 1175785"/>
              <a:gd name="connsiteX7" fmla="*/ 936928 w 1138074"/>
              <a:gd name="connsiteY7" fmla="*/ 886490 h 1175785"/>
              <a:gd name="connsiteX8" fmla="*/ 821197 w 1138074"/>
              <a:gd name="connsiteY8" fmla="*/ 900881 h 1175785"/>
              <a:gd name="connsiteX9" fmla="*/ 716434 w 1138074"/>
              <a:gd name="connsiteY9" fmla="*/ 890082 h 1175785"/>
              <a:gd name="connsiteX10" fmla="*/ 709153 w 1138074"/>
              <a:gd name="connsiteY10" fmla="*/ 951163 h 1175785"/>
              <a:gd name="connsiteX11" fmla="*/ 673844 w 1138074"/>
              <a:gd name="connsiteY11" fmla="*/ 973926 h 1175785"/>
              <a:gd name="connsiteX12" fmla="*/ 659284 w 1138074"/>
              <a:gd name="connsiteY12" fmla="*/ 951163 h 1175785"/>
              <a:gd name="connsiteX13" fmla="*/ 545979 w 1138074"/>
              <a:gd name="connsiteY13" fmla="*/ 946310 h 1175785"/>
              <a:gd name="connsiteX14" fmla="*/ 535034 w 1138074"/>
              <a:gd name="connsiteY14" fmla="*/ 996616 h 1175785"/>
              <a:gd name="connsiteX15" fmla="*/ 514309 w 1138074"/>
              <a:gd name="connsiteY15" fmla="*/ 1013361 h 1175785"/>
              <a:gd name="connsiteX16" fmla="*/ 538577 w 1138074"/>
              <a:gd name="connsiteY16" fmla="*/ 1062454 h 1175785"/>
              <a:gd name="connsiteX17" fmla="*/ 459392 w 1138074"/>
              <a:gd name="connsiteY17" fmla="*/ 1056484 h 1175785"/>
              <a:gd name="connsiteX18" fmla="*/ 460605 w 1138074"/>
              <a:gd name="connsiteY18" fmla="*/ 1143847 h 1175785"/>
              <a:gd name="connsiteX19" fmla="*/ 404572 w 1138074"/>
              <a:gd name="connsiteY19" fmla="*/ 1176172 h 1175785"/>
              <a:gd name="connsiteX20" fmla="*/ 363171 w 1138074"/>
              <a:gd name="connsiteY20" fmla="*/ 1173745 h 1175785"/>
              <a:gd name="connsiteX21" fmla="*/ 351038 w 1138074"/>
              <a:gd name="connsiteY21" fmla="*/ 1172556 h 1175785"/>
              <a:gd name="connsiteX22" fmla="*/ 355891 w 1138074"/>
              <a:gd name="connsiteY22" fmla="*/ 1142610 h 1175785"/>
              <a:gd name="connsiteX23" fmla="*/ 259670 w 1138074"/>
              <a:gd name="connsiteY23" fmla="*/ 1134213 h 1175785"/>
              <a:gd name="connsiteX24" fmla="*/ 245110 w 1138074"/>
              <a:gd name="connsiteY24" fmla="*/ 1024038 h 1175785"/>
              <a:gd name="connsiteX25" fmla="*/ 186625 w 1138074"/>
              <a:gd name="connsiteY25" fmla="*/ 1037216 h 1175785"/>
              <a:gd name="connsiteX26" fmla="*/ 146365 w 1138074"/>
              <a:gd name="connsiteY26" fmla="*/ 1007488 h 1175785"/>
              <a:gd name="connsiteX27" fmla="*/ 177913 w 1138074"/>
              <a:gd name="connsiteY27" fmla="*/ 969170 h 1175785"/>
              <a:gd name="connsiteX28" fmla="*/ 177913 w 1138074"/>
              <a:gd name="connsiteY28" fmla="*/ 918839 h 1175785"/>
              <a:gd name="connsiteX29" fmla="*/ 70699 w 1138074"/>
              <a:gd name="connsiteY29" fmla="*/ 948809 h 1175785"/>
              <a:gd name="connsiteX30" fmla="*/ 76790 w 1138074"/>
              <a:gd name="connsiteY30" fmla="*/ 911680 h 1175785"/>
              <a:gd name="connsiteX31" fmla="*/ 48786 w 1138074"/>
              <a:gd name="connsiteY31" fmla="*/ 885325 h 1175785"/>
              <a:gd name="connsiteX32" fmla="*/ 67059 w 1138074"/>
              <a:gd name="connsiteY32" fmla="*/ 855403 h 1175785"/>
              <a:gd name="connsiteX33" fmla="*/ 37890 w 1138074"/>
              <a:gd name="connsiteY33" fmla="*/ 827908 h 1175785"/>
              <a:gd name="connsiteX34" fmla="*/ 45170 w 1138074"/>
              <a:gd name="connsiteY34" fmla="*/ 818347 h 1175785"/>
              <a:gd name="connsiteX35" fmla="*/ 69437 w 1138074"/>
              <a:gd name="connsiteY35" fmla="*/ 836305 h 1175785"/>
              <a:gd name="connsiteX36" fmla="*/ 75528 w 1138074"/>
              <a:gd name="connsiteY36" fmla="*/ 808761 h 1175785"/>
              <a:gd name="connsiteX37" fmla="*/ -16 w 1138074"/>
              <a:gd name="connsiteY37" fmla="*/ 746491 h 1175785"/>
              <a:gd name="connsiteX38" fmla="*/ 56042 w 1138074"/>
              <a:gd name="connsiteY38" fmla="*/ 722539 h 1175785"/>
              <a:gd name="connsiteX39" fmla="*/ 142555 w 1138074"/>
              <a:gd name="connsiteY39" fmla="*/ 726131 h 1175785"/>
              <a:gd name="connsiteX40" fmla="*/ 164396 w 1138074"/>
              <a:gd name="connsiteY40" fmla="*/ 716424 h 1175785"/>
              <a:gd name="connsiteX41" fmla="*/ 241154 w 1138074"/>
              <a:gd name="connsiteY41" fmla="*/ 726131 h 1175785"/>
              <a:gd name="connsiteX42" fmla="*/ 285006 w 1138074"/>
              <a:gd name="connsiteY42" fmla="*/ 662671 h 1175785"/>
              <a:gd name="connsiteX43" fmla="*/ 272872 w 1138074"/>
              <a:gd name="connsiteY43" fmla="*/ 651896 h 1175785"/>
              <a:gd name="connsiteX44" fmla="*/ 303328 w 1138074"/>
              <a:gd name="connsiteY44" fmla="*/ 653085 h 1175785"/>
              <a:gd name="connsiteX45" fmla="*/ 317888 w 1138074"/>
              <a:gd name="connsiteY45" fmla="*/ 643378 h 1175785"/>
              <a:gd name="connsiteX46" fmla="*/ 316675 w 1138074"/>
              <a:gd name="connsiteY46" fmla="*/ 607462 h 1175785"/>
              <a:gd name="connsiteX47" fmla="*/ 255788 w 1138074"/>
              <a:gd name="connsiteY47" fmla="*/ 552351 h 1175785"/>
              <a:gd name="connsiteX48" fmla="*/ 278914 w 1138074"/>
              <a:gd name="connsiteY48" fmla="*/ 547497 h 1175785"/>
              <a:gd name="connsiteX49" fmla="*/ 299639 w 1138074"/>
              <a:gd name="connsiteY49" fmla="*/ 496002 h 1175785"/>
              <a:gd name="connsiteX50" fmla="*/ 247245 w 1138074"/>
              <a:gd name="connsiteY50" fmla="*/ 469671 h 1175785"/>
              <a:gd name="connsiteX51" fmla="*/ 250910 w 1138074"/>
              <a:gd name="connsiteY51" fmla="*/ 436134 h 1175785"/>
              <a:gd name="connsiteX52" fmla="*/ 280031 w 1138074"/>
              <a:gd name="connsiteY52" fmla="*/ 431280 h 1175785"/>
              <a:gd name="connsiteX53" fmla="*/ 280031 w 1138074"/>
              <a:gd name="connsiteY53" fmla="*/ 393738 h 1175785"/>
              <a:gd name="connsiteX54" fmla="*/ 276439 w 1138074"/>
              <a:gd name="connsiteY54" fmla="*/ 355832 h 1175785"/>
              <a:gd name="connsiteX55" fmla="*/ 253288 w 1138074"/>
              <a:gd name="connsiteY55" fmla="*/ 355832 h 1175785"/>
              <a:gd name="connsiteX56" fmla="*/ 253288 w 1138074"/>
              <a:gd name="connsiteY56" fmla="*/ 328289 h 1175785"/>
              <a:gd name="connsiteX57" fmla="*/ 232564 w 1138074"/>
              <a:gd name="connsiteY57" fmla="*/ 323435 h 1175785"/>
              <a:gd name="connsiteX58" fmla="*/ 202108 w 1138074"/>
              <a:gd name="connsiteY58" fmla="*/ 263543 h 1175785"/>
              <a:gd name="connsiteX59" fmla="*/ 249648 w 1138074"/>
              <a:gd name="connsiteY59" fmla="*/ 246774 h 1175785"/>
              <a:gd name="connsiteX60" fmla="*/ 247221 w 1138074"/>
              <a:gd name="connsiteY60" fmla="*/ 219231 h 1175785"/>
              <a:gd name="connsiteX61" fmla="*/ 277677 w 1138074"/>
              <a:gd name="connsiteY61" fmla="*/ 216804 h 1175785"/>
              <a:gd name="connsiteX62" fmla="*/ 278890 w 1138074"/>
              <a:gd name="connsiteY62" fmla="*/ 209524 h 1175785"/>
              <a:gd name="connsiteX63" fmla="*/ 322742 w 1138074"/>
              <a:gd name="connsiteY63" fmla="*/ 210737 h 1175785"/>
              <a:gd name="connsiteX64" fmla="*/ 310608 w 1138074"/>
              <a:gd name="connsiteY64" fmla="*/ 193968 h 1175785"/>
              <a:gd name="connsiteX65" fmla="*/ 336186 w 1138074"/>
              <a:gd name="connsiteY65" fmla="*/ 185596 h 1175785"/>
              <a:gd name="connsiteX66" fmla="*/ 322790 w 1138074"/>
              <a:gd name="connsiteY66" fmla="*/ 154461 h 1175785"/>
              <a:gd name="connsiteX67" fmla="*/ 344631 w 1138074"/>
              <a:gd name="connsiteY67" fmla="*/ 134100 h 1175785"/>
              <a:gd name="connsiteX68" fmla="*/ 305657 w 1138074"/>
              <a:gd name="connsiteY68" fmla="*/ 77848 h 1175785"/>
              <a:gd name="connsiteX69" fmla="*/ 375087 w 1138074"/>
              <a:gd name="connsiteY69" fmla="*/ 9535 h 1175785"/>
              <a:gd name="connsiteX70" fmla="*/ 438498 w 1138074"/>
              <a:gd name="connsiteY70" fmla="*/ 39457 h 1175785"/>
              <a:gd name="connsiteX71" fmla="*/ 520425 w 1138074"/>
              <a:gd name="connsiteY71" fmla="*/ 386 h 1175785"/>
              <a:gd name="connsiteX72" fmla="*/ 565490 w 1138074"/>
              <a:gd name="connsiteY72" fmla="*/ 17179 h 1175785"/>
              <a:gd name="connsiteX73" fmla="*/ 517949 w 1138074"/>
              <a:gd name="connsiteY73" fmla="*/ 24459 h 1175785"/>
              <a:gd name="connsiteX74" fmla="*/ 517949 w 1138074"/>
              <a:gd name="connsiteY74" fmla="*/ 46058 h 1175785"/>
              <a:gd name="connsiteX75" fmla="*/ 553259 w 1138074"/>
              <a:gd name="connsiteY75" fmla="*/ 63967 h 1175785"/>
              <a:gd name="connsiteX76" fmla="*/ 571532 w 1138074"/>
              <a:gd name="connsiteY76" fmla="*/ 23270 h 1175785"/>
              <a:gd name="connsiteX77" fmla="*/ 580050 w 1138074"/>
              <a:gd name="connsiteY77" fmla="*/ 37613 h 1175785"/>
              <a:gd name="connsiteX78" fmla="*/ 543649 w 1138074"/>
              <a:gd name="connsiteY78" fmla="*/ 89132 h 1175785"/>
              <a:gd name="connsiteX79" fmla="*/ 634968 w 1138074"/>
              <a:gd name="connsiteY79" fmla="*/ 216051 h 1175785"/>
              <a:gd name="connsiteX80" fmla="*/ 817702 w 1138074"/>
              <a:gd name="connsiteY80" fmla="*/ 236412 h 1175785"/>
              <a:gd name="connsiteX81" fmla="*/ 899386 w 1138074"/>
              <a:gd name="connsiteY81" fmla="*/ 184819 h 1175785"/>
              <a:gd name="connsiteX82" fmla="*/ 913947 w 1138074"/>
              <a:gd name="connsiteY82" fmla="*/ 196953 h 1175785"/>
              <a:gd name="connsiteX83" fmla="*/ 855486 w 1138074"/>
              <a:gd name="connsiteY83" fmla="*/ 248400 h 1175785"/>
              <a:gd name="connsiteX84" fmla="*/ 894460 w 1138074"/>
              <a:gd name="connsiteY84" fmla="*/ 313049 h 1175785"/>
              <a:gd name="connsiteX85" fmla="*/ 898125 w 1138074"/>
              <a:gd name="connsiteY85" fmla="*/ 378911 h 1175785"/>
              <a:gd name="connsiteX86" fmla="*/ 941976 w 1138074"/>
              <a:gd name="connsiteY86" fmla="*/ 387332 h 1175785"/>
              <a:gd name="connsiteX87" fmla="*/ 1028514 w 1138074"/>
              <a:gd name="connsiteY87" fmla="*/ 356196 h 1175785"/>
              <a:gd name="connsiteX88" fmla="*/ 1019996 w 1138074"/>
              <a:gd name="connsiteY88" fmla="*/ 372941 h 1175785"/>
              <a:gd name="connsiteX89" fmla="*/ 1074816 w 1138074"/>
              <a:gd name="connsiteY89" fmla="*/ 371728 h 1175785"/>
              <a:gd name="connsiteX90" fmla="*/ 1072390 w 1138074"/>
              <a:gd name="connsiteY90" fmla="*/ 430406 h 11757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</a:cxnLst>
            <a:rect l="l" t="t" r="r" b="b"/>
            <a:pathLst>
              <a:path w="1138074" h="1175785">
                <a:moveTo>
                  <a:pt x="1094206" y="436206"/>
                </a:moveTo>
                <a:lnTo>
                  <a:pt x="1138058" y="515222"/>
                </a:lnTo>
                <a:lnTo>
                  <a:pt x="1056422" y="632603"/>
                </a:lnTo>
                <a:lnTo>
                  <a:pt x="1011357" y="735692"/>
                </a:lnTo>
                <a:lnTo>
                  <a:pt x="1045453" y="746491"/>
                </a:lnTo>
                <a:lnTo>
                  <a:pt x="973597" y="805170"/>
                </a:lnTo>
                <a:lnTo>
                  <a:pt x="912661" y="797889"/>
                </a:lnTo>
                <a:lnTo>
                  <a:pt x="936928" y="886490"/>
                </a:lnTo>
                <a:lnTo>
                  <a:pt x="821197" y="900881"/>
                </a:lnTo>
                <a:lnTo>
                  <a:pt x="716434" y="890082"/>
                </a:lnTo>
                <a:lnTo>
                  <a:pt x="709153" y="951163"/>
                </a:lnTo>
                <a:lnTo>
                  <a:pt x="673844" y="973926"/>
                </a:lnTo>
                <a:lnTo>
                  <a:pt x="659284" y="951163"/>
                </a:lnTo>
                <a:lnTo>
                  <a:pt x="545979" y="946310"/>
                </a:lnTo>
                <a:lnTo>
                  <a:pt x="535034" y="996616"/>
                </a:lnTo>
                <a:lnTo>
                  <a:pt x="514309" y="1013361"/>
                </a:lnTo>
                <a:lnTo>
                  <a:pt x="538577" y="1062454"/>
                </a:lnTo>
                <a:lnTo>
                  <a:pt x="459392" y="1056484"/>
                </a:lnTo>
                <a:lnTo>
                  <a:pt x="460605" y="1143847"/>
                </a:lnTo>
                <a:lnTo>
                  <a:pt x="404572" y="1176172"/>
                </a:lnTo>
                <a:lnTo>
                  <a:pt x="363171" y="1173745"/>
                </a:lnTo>
                <a:lnTo>
                  <a:pt x="351038" y="1172556"/>
                </a:lnTo>
                <a:lnTo>
                  <a:pt x="355891" y="1142610"/>
                </a:lnTo>
                <a:lnTo>
                  <a:pt x="259670" y="1134213"/>
                </a:lnTo>
                <a:lnTo>
                  <a:pt x="245110" y="1024038"/>
                </a:lnTo>
                <a:lnTo>
                  <a:pt x="186625" y="1037216"/>
                </a:lnTo>
                <a:lnTo>
                  <a:pt x="146365" y="1007488"/>
                </a:lnTo>
                <a:lnTo>
                  <a:pt x="177913" y="969170"/>
                </a:lnTo>
                <a:lnTo>
                  <a:pt x="177913" y="918839"/>
                </a:lnTo>
                <a:lnTo>
                  <a:pt x="70699" y="948809"/>
                </a:lnTo>
                <a:lnTo>
                  <a:pt x="76790" y="911680"/>
                </a:lnTo>
                <a:lnTo>
                  <a:pt x="48786" y="885325"/>
                </a:lnTo>
                <a:lnTo>
                  <a:pt x="67059" y="855403"/>
                </a:lnTo>
                <a:lnTo>
                  <a:pt x="37890" y="827908"/>
                </a:lnTo>
                <a:lnTo>
                  <a:pt x="45170" y="818347"/>
                </a:lnTo>
                <a:lnTo>
                  <a:pt x="69437" y="836305"/>
                </a:lnTo>
                <a:lnTo>
                  <a:pt x="75528" y="808761"/>
                </a:lnTo>
                <a:lnTo>
                  <a:pt x="-16" y="746491"/>
                </a:lnTo>
                <a:lnTo>
                  <a:pt x="56042" y="722539"/>
                </a:lnTo>
                <a:lnTo>
                  <a:pt x="142555" y="726131"/>
                </a:lnTo>
                <a:lnTo>
                  <a:pt x="164396" y="716424"/>
                </a:lnTo>
                <a:lnTo>
                  <a:pt x="241154" y="726131"/>
                </a:lnTo>
                <a:lnTo>
                  <a:pt x="285006" y="662671"/>
                </a:lnTo>
                <a:lnTo>
                  <a:pt x="272872" y="651896"/>
                </a:lnTo>
                <a:lnTo>
                  <a:pt x="303328" y="653085"/>
                </a:lnTo>
                <a:lnTo>
                  <a:pt x="317888" y="643378"/>
                </a:lnTo>
                <a:lnTo>
                  <a:pt x="316675" y="607462"/>
                </a:lnTo>
                <a:lnTo>
                  <a:pt x="255788" y="552351"/>
                </a:lnTo>
                <a:lnTo>
                  <a:pt x="278914" y="547497"/>
                </a:lnTo>
                <a:lnTo>
                  <a:pt x="299639" y="496002"/>
                </a:lnTo>
                <a:lnTo>
                  <a:pt x="247245" y="469671"/>
                </a:lnTo>
                <a:lnTo>
                  <a:pt x="250910" y="436134"/>
                </a:lnTo>
                <a:lnTo>
                  <a:pt x="280031" y="431280"/>
                </a:lnTo>
                <a:lnTo>
                  <a:pt x="280031" y="393738"/>
                </a:lnTo>
                <a:lnTo>
                  <a:pt x="276439" y="355832"/>
                </a:lnTo>
                <a:lnTo>
                  <a:pt x="253288" y="355832"/>
                </a:lnTo>
                <a:lnTo>
                  <a:pt x="253288" y="328289"/>
                </a:lnTo>
                <a:lnTo>
                  <a:pt x="232564" y="323435"/>
                </a:lnTo>
                <a:lnTo>
                  <a:pt x="202108" y="263543"/>
                </a:lnTo>
                <a:lnTo>
                  <a:pt x="249648" y="246774"/>
                </a:lnTo>
                <a:lnTo>
                  <a:pt x="247221" y="219231"/>
                </a:lnTo>
                <a:lnTo>
                  <a:pt x="277677" y="216804"/>
                </a:lnTo>
                <a:lnTo>
                  <a:pt x="278890" y="209524"/>
                </a:lnTo>
                <a:lnTo>
                  <a:pt x="322742" y="210737"/>
                </a:lnTo>
                <a:lnTo>
                  <a:pt x="310608" y="193968"/>
                </a:lnTo>
                <a:lnTo>
                  <a:pt x="336186" y="185596"/>
                </a:lnTo>
                <a:lnTo>
                  <a:pt x="322790" y="154461"/>
                </a:lnTo>
                <a:lnTo>
                  <a:pt x="344631" y="134100"/>
                </a:lnTo>
                <a:lnTo>
                  <a:pt x="305657" y="77848"/>
                </a:lnTo>
                <a:lnTo>
                  <a:pt x="375087" y="9535"/>
                </a:lnTo>
                <a:lnTo>
                  <a:pt x="438498" y="39457"/>
                </a:lnTo>
                <a:lnTo>
                  <a:pt x="520425" y="386"/>
                </a:lnTo>
                <a:lnTo>
                  <a:pt x="565490" y="17179"/>
                </a:lnTo>
                <a:lnTo>
                  <a:pt x="517949" y="24459"/>
                </a:lnTo>
                <a:lnTo>
                  <a:pt x="517949" y="46058"/>
                </a:lnTo>
                <a:lnTo>
                  <a:pt x="553259" y="63967"/>
                </a:lnTo>
                <a:lnTo>
                  <a:pt x="571532" y="23270"/>
                </a:lnTo>
                <a:lnTo>
                  <a:pt x="580050" y="37613"/>
                </a:lnTo>
                <a:lnTo>
                  <a:pt x="543649" y="89132"/>
                </a:lnTo>
                <a:lnTo>
                  <a:pt x="634968" y="216051"/>
                </a:lnTo>
                <a:lnTo>
                  <a:pt x="817702" y="236412"/>
                </a:lnTo>
                <a:lnTo>
                  <a:pt x="899386" y="184819"/>
                </a:lnTo>
                <a:lnTo>
                  <a:pt x="913947" y="196953"/>
                </a:lnTo>
                <a:lnTo>
                  <a:pt x="855486" y="248400"/>
                </a:lnTo>
                <a:lnTo>
                  <a:pt x="894460" y="313049"/>
                </a:lnTo>
                <a:lnTo>
                  <a:pt x="898125" y="378911"/>
                </a:lnTo>
                <a:lnTo>
                  <a:pt x="941976" y="387332"/>
                </a:lnTo>
                <a:lnTo>
                  <a:pt x="1028514" y="356196"/>
                </a:lnTo>
                <a:lnTo>
                  <a:pt x="1019996" y="372941"/>
                </a:lnTo>
                <a:lnTo>
                  <a:pt x="1074816" y="371728"/>
                </a:lnTo>
                <a:lnTo>
                  <a:pt x="1072390" y="430406"/>
                </a:lnTo>
                <a:close/>
              </a:path>
            </a:pathLst>
          </a:custGeom>
          <a:gradFill>
            <a:gsLst>
              <a:gs pos="33000">
                <a:srgbClr val="EC9C8B">
                  <a:alpha val="97000"/>
                </a:srgbClr>
              </a:gs>
              <a:gs pos="68000">
                <a:srgbClr val="C5E0B4">
                  <a:alpha val="66000"/>
                </a:srgbClr>
              </a:gs>
            </a:gsLst>
            <a:lin ang="5400000" scaled="1"/>
          </a:gradFill>
          <a:ln w="6350" cap="flat">
            <a:solidFill>
              <a:schemeClr val="bg1">
                <a:lumMod val="5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ru-RU">
              <a:solidFill>
                <a:srgbClr val="E8D1AE"/>
              </a:solidFill>
            </a:endParaRPr>
          </a:p>
        </p:txBody>
      </p:sp>
      <p:sp>
        <p:nvSpPr>
          <p:cNvPr id="33" name="Ногинск Богородский">
            <a:extLst>
              <a:ext uri="{FF2B5EF4-FFF2-40B4-BE49-F238E27FC236}">
                <a16:creationId xmlns:a16="http://schemas.microsoft.com/office/drawing/2014/main" xmlns="" id="{337493F3-F6DD-4C05-8689-1EA035C28597}"/>
              </a:ext>
            </a:extLst>
          </p:cNvPr>
          <p:cNvSpPr/>
          <p:nvPr/>
        </p:nvSpPr>
        <p:spPr>
          <a:xfrm>
            <a:off x="6975661" y="2516142"/>
            <a:ext cx="784979" cy="887478"/>
          </a:xfrm>
          <a:custGeom>
            <a:avLst/>
            <a:gdLst>
              <a:gd name="connsiteX0" fmla="*/ 433717 w 756224"/>
              <a:gd name="connsiteY0" fmla="*/ 746806 h 854968"/>
              <a:gd name="connsiteX1" fmla="*/ 425054 w 756224"/>
              <a:gd name="connsiteY1" fmla="*/ 805048 h 854968"/>
              <a:gd name="connsiteX2" fmla="*/ 403213 w 756224"/>
              <a:gd name="connsiteY2" fmla="*/ 823031 h 854968"/>
              <a:gd name="connsiteX3" fmla="*/ 328906 w 756224"/>
              <a:gd name="connsiteY3" fmla="*/ 839775 h 854968"/>
              <a:gd name="connsiteX4" fmla="*/ 315510 w 756224"/>
              <a:gd name="connsiteY4" fmla="*/ 855355 h 854968"/>
              <a:gd name="connsiteX5" fmla="*/ 269183 w 756224"/>
              <a:gd name="connsiteY5" fmla="*/ 855355 h 854968"/>
              <a:gd name="connsiteX6" fmla="*/ 269183 w 756224"/>
              <a:gd name="connsiteY6" fmla="*/ 837373 h 854968"/>
              <a:gd name="connsiteX7" fmla="*/ 236301 w 756224"/>
              <a:gd name="connsiteY7" fmla="*/ 832519 h 854968"/>
              <a:gd name="connsiteX8" fmla="*/ 200992 w 756224"/>
              <a:gd name="connsiteY8" fmla="*/ 852880 h 854968"/>
              <a:gd name="connsiteX9" fmla="*/ 179151 w 756224"/>
              <a:gd name="connsiteY9" fmla="*/ 855307 h 854968"/>
              <a:gd name="connsiteX10" fmla="*/ 180364 w 756224"/>
              <a:gd name="connsiteY10" fmla="*/ 814586 h 854968"/>
              <a:gd name="connsiteX11" fmla="*/ 119453 w 756224"/>
              <a:gd name="connsiteY11" fmla="*/ 794225 h 854968"/>
              <a:gd name="connsiteX12" fmla="*/ 124306 w 756224"/>
              <a:gd name="connsiteY12" fmla="*/ 775054 h 854968"/>
              <a:gd name="connsiteX13" fmla="*/ 79217 w 756224"/>
              <a:gd name="connsiteY13" fmla="*/ 770200 h 854968"/>
              <a:gd name="connsiteX14" fmla="*/ 58517 w 756224"/>
              <a:gd name="connsiteY14" fmla="*/ 723485 h 854968"/>
              <a:gd name="connsiteX15" fmla="*/ 45097 w 756224"/>
              <a:gd name="connsiteY15" fmla="*/ 725912 h 854968"/>
              <a:gd name="connsiteX16" fmla="*/ 40244 w 756224"/>
              <a:gd name="connsiteY16" fmla="*/ 712735 h 854968"/>
              <a:gd name="connsiteX17" fmla="*/ 59658 w 756224"/>
              <a:gd name="connsiteY17" fmla="*/ 701960 h 854968"/>
              <a:gd name="connsiteX18" fmla="*/ 98680 w 756224"/>
              <a:gd name="connsiteY18" fmla="*/ 719942 h 854968"/>
              <a:gd name="connsiteX19" fmla="*/ 109624 w 756224"/>
              <a:gd name="connsiteY19" fmla="*/ 701960 h 854968"/>
              <a:gd name="connsiteX20" fmla="*/ 67011 w 756224"/>
              <a:gd name="connsiteY20" fmla="*/ 679221 h 854968"/>
              <a:gd name="connsiteX21" fmla="*/ 65773 w 756224"/>
              <a:gd name="connsiteY21" fmla="*/ 660074 h 854968"/>
              <a:gd name="connsiteX22" fmla="*/ -16 w 756224"/>
              <a:gd name="connsiteY22" fmla="*/ 642092 h 854968"/>
              <a:gd name="connsiteX23" fmla="*/ 18257 w 756224"/>
              <a:gd name="connsiteY23" fmla="*/ 606176 h 854968"/>
              <a:gd name="connsiteX24" fmla="*/ 6123 w 756224"/>
              <a:gd name="connsiteY24" fmla="*/ 547497 h 854968"/>
              <a:gd name="connsiteX25" fmla="*/ 43884 w 756224"/>
              <a:gd name="connsiteY25" fmla="*/ 533107 h 854968"/>
              <a:gd name="connsiteX26" fmla="*/ 87759 w 756224"/>
              <a:gd name="connsiteY26" fmla="*/ 540387 h 854968"/>
              <a:gd name="connsiteX27" fmla="*/ 91400 w 756224"/>
              <a:gd name="connsiteY27" fmla="*/ 521240 h 854968"/>
              <a:gd name="connsiteX28" fmla="*/ 115667 w 756224"/>
              <a:gd name="connsiteY28" fmla="*/ 546381 h 854968"/>
              <a:gd name="connsiteX29" fmla="*/ 188785 w 756224"/>
              <a:gd name="connsiteY29" fmla="*/ 535606 h 854968"/>
              <a:gd name="connsiteX30" fmla="*/ 185121 w 756224"/>
              <a:gd name="connsiteY30" fmla="*/ 503282 h 854968"/>
              <a:gd name="connsiteX31" fmla="*/ 203394 w 756224"/>
              <a:gd name="connsiteY31" fmla="*/ 479330 h 854968"/>
              <a:gd name="connsiteX32" fmla="*/ 193687 w 756224"/>
              <a:gd name="connsiteY32" fmla="*/ 470933 h 854968"/>
              <a:gd name="connsiteX33" fmla="*/ 191260 w 756224"/>
              <a:gd name="connsiteY33" fmla="*/ 433828 h 854968"/>
              <a:gd name="connsiteX34" fmla="*/ 229021 w 756224"/>
              <a:gd name="connsiteY34" fmla="*/ 437420 h 854968"/>
              <a:gd name="connsiteX35" fmla="*/ 230234 w 756224"/>
              <a:gd name="connsiteY35" fmla="*/ 396699 h 854968"/>
              <a:gd name="connsiteX36" fmla="*/ 207107 w 756224"/>
              <a:gd name="connsiteY36" fmla="*/ 341612 h 854968"/>
              <a:gd name="connsiteX37" fmla="*/ 209534 w 756224"/>
              <a:gd name="connsiteY37" fmla="*/ 317660 h 854968"/>
              <a:gd name="connsiteX38" fmla="*/ 177719 w 756224"/>
              <a:gd name="connsiteY38" fmla="*/ 294897 h 854968"/>
              <a:gd name="connsiteX39" fmla="*/ 180146 w 756224"/>
              <a:gd name="connsiteY39" fmla="*/ 282933 h 854968"/>
              <a:gd name="connsiteX40" fmla="*/ 219144 w 756224"/>
              <a:gd name="connsiteY40" fmla="*/ 281744 h 854968"/>
              <a:gd name="connsiteX41" fmla="*/ 213053 w 756224"/>
              <a:gd name="connsiteY41" fmla="*/ 232626 h 854968"/>
              <a:gd name="connsiteX42" fmla="*/ 248362 w 756224"/>
              <a:gd name="connsiteY42" fmla="*/ 236218 h 854968"/>
              <a:gd name="connsiteX43" fmla="*/ 221668 w 756224"/>
              <a:gd name="connsiteY43" fmla="*/ 200302 h 854968"/>
              <a:gd name="connsiteX44" fmla="*/ 254550 w 756224"/>
              <a:gd name="connsiteY44" fmla="*/ 176350 h 854968"/>
              <a:gd name="connsiteX45" fmla="*/ 261830 w 756224"/>
              <a:gd name="connsiteY45" fmla="*/ 203893 h 854968"/>
              <a:gd name="connsiteX46" fmla="*/ 297188 w 756224"/>
              <a:gd name="connsiteY46" fmla="*/ 184722 h 854968"/>
              <a:gd name="connsiteX47" fmla="*/ 310584 w 756224"/>
              <a:gd name="connsiteY47" fmla="*/ 212266 h 854968"/>
              <a:gd name="connsiteX48" fmla="*/ 354435 w 756224"/>
              <a:gd name="connsiteY48" fmla="*/ 212266 h 854968"/>
              <a:gd name="connsiteX49" fmla="*/ 375135 w 756224"/>
              <a:gd name="connsiteY49" fmla="*/ 188314 h 854968"/>
              <a:gd name="connsiteX50" fmla="*/ 411707 w 756224"/>
              <a:gd name="connsiteY50" fmla="*/ 197899 h 854968"/>
              <a:gd name="connsiteX51" fmla="*/ 412920 w 756224"/>
              <a:gd name="connsiteY51" fmla="*/ 161983 h 854968"/>
              <a:gd name="connsiteX52" fmla="*/ 478709 w 756224"/>
              <a:gd name="connsiteY52" fmla="*/ 166837 h 854968"/>
              <a:gd name="connsiteX53" fmla="*/ 483563 w 756224"/>
              <a:gd name="connsiteY53" fmla="*/ 99786 h 854968"/>
              <a:gd name="connsiteX54" fmla="*/ 436071 w 756224"/>
              <a:gd name="connsiteY54" fmla="*/ 87798 h 854968"/>
              <a:gd name="connsiteX55" fmla="*/ 486014 w 756224"/>
              <a:gd name="connsiteY55" fmla="*/ 41107 h 854968"/>
              <a:gd name="connsiteX56" fmla="*/ 500574 w 756224"/>
              <a:gd name="connsiteY56" fmla="*/ 56662 h 854968"/>
              <a:gd name="connsiteX57" fmla="*/ 476307 w 756224"/>
              <a:gd name="connsiteY57" fmla="*/ 17155 h 854968"/>
              <a:gd name="connsiteX58" fmla="*/ 494580 w 756224"/>
              <a:gd name="connsiteY58" fmla="*/ 386 h 854968"/>
              <a:gd name="connsiteX59" fmla="*/ 511567 w 756224"/>
              <a:gd name="connsiteY59" fmla="*/ 14752 h 854968"/>
              <a:gd name="connsiteX60" fmla="*/ 507903 w 756224"/>
              <a:gd name="connsiteY60" fmla="*/ 50693 h 854968"/>
              <a:gd name="connsiteX61" fmla="*/ 532292 w 756224"/>
              <a:gd name="connsiteY61" fmla="*/ 38704 h 854968"/>
              <a:gd name="connsiteX62" fmla="*/ 563840 w 756224"/>
              <a:gd name="connsiteY62" fmla="*/ 63846 h 854968"/>
              <a:gd name="connsiteX63" fmla="*/ 590534 w 756224"/>
              <a:gd name="connsiteY63" fmla="*/ 53071 h 854968"/>
              <a:gd name="connsiteX64" fmla="*/ 574712 w 756224"/>
              <a:gd name="connsiteY64" fmla="*/ 24338 h 854968"/>
              <a:gd name="connsiteX65" fmla="*/ 546682 w 756224"/>
              <a:gd name="connsiteY65" fmla="*/ 23149 h 854968"/>
              <a:gd name="connsiteX66" fmla="*/ 585656 w 756224"/>
              <a:gd name="connsiteY66" fmla="*/ 386 h 854968"/>
              <a:gd name="connsiteX67" fmla="*/ 599076 w 756224"/>
              <a:gd name="connsiteY67" fmla="*/ 36302 h 854968"/>
              <a:gd name="connsiteX68" fmla="*/ 646568 w 756224"/>
              <a:gd name="connsiteY68" fmla="*/ 50693 h 854968"/>
              <a:gd name="connsiteX69" fmla="*/ 644141 w 756224"/>
              <a:gd name="connsiteY69" fmla="*/ 118933 h 854968"/>
              <a:gd name="connsiteX70" fmla="*/ 678237 w 756224"/>
              <a:gd name="connsiteY70" fmla="*/ 133323 h 854968"/>
              <a:gd name="connsiteX71" fmla="*/ 681901 w 756224"/>
              <a:gd name="connsiteY71" fmla="*/ 135750 h 854968"/>
              <a:gd name="connsiteX72" fmla="*/ 624630 w 756224"/>
              <a:gd name="connsiteY72" fmla="*/ 168099 h 854968"/>
              <a:gd name="connsiteX73" fmla="*/ 658750 w 756224"/>
              <a:gd name="connsiteY73" fmla="*/ 219570 h 854968"/>
              <a:gd name="connsiteX74" fmla="*/ 697723 w 756224"/>
              <a:gd name="connsiteY74" fmla="*/ 208796 h 854968"/>
              <a:gd name="connsiteX75" fmla="*/ 690443 w 756224"/>
              <a:gd name="connsiteY75" fmla="*/ 287835 h 854968"/>
              <a:gd name="connsiteX76" fmla="*/ 756208 w 756224"/>
              <a:gd name="connsiteY76" fmla="*/ 320183 h 854968"/>
              <a:gd name="connsiteX77" fmla="*/ 719807 w 756224"/>
              <a:gd name="connsiteY77" fmla="*/ 334550 h 854968"/>
              <a:gd name="connsiteX78" fmla="*/ 696656 w 756224"/>
              <a:gd name="connsiteY78" fmla="*/ 429193 h 854968"/>
              <a:gd name="connsiteX79" fmla="*/ 710052 w 756224"/>
              <a:gd name="connsiteY79" fmla="*/ 481878 h 854968"/>
              <a:gd name="connsiteX80" fmla="*/ 684473 w 756224"/>
              <a:gd name="connsiteY80" fmla="*/ 502238 h 854968"/>
              <a:gd name="connsiteX81" fmla="*/ 688138 w 756224"/>
              <a:gd name="connsiteY81" fmla="*/ 535776 h 854968"/>
              <a:gd name="connsiteX82" fmla="*/ 579783 w 756224"/>
              <a:gd name="connsiteY82" fmla="*/ 576400 h 854968"/>
              <a:gd name="connsiteX83" fmla="*/ 580997 w 756224"/>
              <a:gd name="connsiteY83" fmla="*/ 620688 h 854968"/>
              <a:gd name="connsiteX84" fmla="*/ 572455 w 756224"/>
              <a:gd name="connsiteY84" fmla="*/ 661433 h 854968"/>
              <a:gd name="connsiteX85" fmla="*/ 550614 w 756224"/>
              <a:gd name="connsiteY85" fmla="*/ 588364 h 854968"/>
              <a:gd name="connsiteX86" fmla="*/ 518921 w 756224"/>
              <a:gd name="connsiteY86" fmla="*/ 576400 h 854968"/>
              <a:gd name="connsiteX87" fmla="*/ 525012 w 756224"/>
              <a:gd name="connsiteY87" fmla="*/ 560820 h 854968"/>
              <a:gd name="connsiteX88" fmla="*/ 494556 w 756224"/>
              <a:gd name="connsiteY88" fmla="*/ 539270 h 854968"/>
              <a:gd name="connsiteX89" fmla="*/ 434882 w 756224"/>
              <a:gd name="connsiteY89" fmla="*/ 552448 h 854968"/>
              <a:gd name="connsiteX90" fmla="*/ 440973 w 756224"/>
              <a:gd name="connsiteY90" fmla="*/ 562009 h 854968"/>
              <a:gd name="connsiteX91" fmla="*/ 391006 w 756224"/>
              <a:gd name="connsiteY91" fmla="*/ 618310 h 854968"/>
              <a:gd name="connsiteX92" fmla="*/ 401951 w 756224"/>
              <a:gd name="connsiteY92" fmla="*/ 673397 h 854968"/>
              <a:gd name="connsiteX93" fmla="*/ 421753 w 756224"/>
              <a:gd name="connsiteY93" fmla="*/ 687472 h 854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</a:cxnLst>
            <a:rect l="l" t="t" r="r" b="b"/>
            <a:pathLst>
              <a:path w="756224" h="854968">
                <a:moveTo>
                  <a:pt x="433717" y="746806"/>
                </a:moveTo>
                <a:lnTo>
                  <a:pt x="425054" y="805048"/>
                </a:lnTo>
                <a:lnTo>
                  <a:pt x="403213" y="823031"/>
                </a:lnTo>
                <a:lnTo>
                  <a:pt x="328906" y="839775"/>
                </a:lnTo>
                <a:lnTo>
                  <a:pt x="315510" y="855355"/>
                </a:lnTo>
                <a:lnTo>
                  <a:pt x="269183" y="855355"/>
                </a:lnTo>
                <a:lnTo>
                  <a:pt x="269183" y="837373"/>
                </a:lnTo>
                <a:lnTo>
                  <a:pt x="236301" y="832519"/>
                </a:lnTo>
                <a:lnTo>
                  <a:pt x="200992" y="852880"/>
                </a:lnTo>
                <a:lnTo>
                  <a:pt x="179151" y="855307"/>
                </a:lnTo>
                <a:lnTo>
                  <a:pt x="180364" y="814586"/>
                </a:lnTo>
                <a:lnTo>
                  <a:pt x="119453" y="794225"/>
                </a:lnTo>
                <a:lnTo>
                  <a:pt x="124306" y="775054"/>
                </a:lnTo>
                <a:lnTo>
                  <a:pt x="79217" y="770200"/>
                </a:lnTo>
                <a:lnTo>
                  <a:pt x="58517" y="723485"/>
                </a:lnTo>
                <a:lnTo>
                  <a:pt x="45097" y="725912"/>
                </a:lnTo>
                <a:lnTo>
                  <a:pt x="40244" y="712735"/>
                </a:lnTo>
                <a:lnTo>
                  <a:pt x="59658" y="701960"/>
                </a:lnTo>
                <a:lnTo>
                  <a:pt x="98680" y="719942"/>
                </a:lnTo>
                <a:lnTo>
                  <a:pt x="109624" y="701960"/>
                </a:lnTo>
                <a:lnTo>
                  <a:pt x="67011" y="679221"/>
                </a:lnTo>
                <a:lnTo>
                  <a:pt x="65773" y="660074"/>
                </a:lnTo>
                <a:lnTo>
                  <a:pt x="-16" y="642092"/>
                </a:lnTo>
                <a:lnTo>
                  <a:pt x="18257" y="606176"/>
                </a:lnTo>
                <a:lnTo>
                  <a:pt x="6123" y="547497"/>
                </a:lnTo>
                <a:lnTo>
                  <a:pt x="43884" y="533107"/>
                </a:lnTo>
                <a:lnTo>
                  <a:pt x="87759" y="540387"/>
                </a:lnTo>
                <a:lnTo>
                  <a:pt x="91400" y="521240"/>
                </a:lnTo>
                <a:lnTo>
                  <a:pt x="115667" y="546381"/>
                </a:lnTo>
                <a:lnTo>
                  <a:pt x="188785" y="535606"/>
                </a:lnTo>
                <a:lnTo>
                  <a:pt x="185121" y="503282"/>
                </a:lnTo>
                <a:lnTo>
                  <a:pt x="203394" y="479330"/>
                </a:lnTo>
                <a:lnTo>
                  <a:pt x="193687" y="470933"/>
                </a:lnTo>
                <a:lnTo>
                  <a:pt x="191260" y="433828"/>
                </a:lnTo>
                <a:lnTo>
                  <a:pt x="229021" y="437420"/>
                </a:lnTo>
                <a:lnTo>
                  <a:pt x="230234" y="396699"/>
                </a:lnTo>
                <a:lnTo>
                  <a:pt x="207107" y="341612"/>
                </a:lnTo>
                <a:lnTo>
                  <a:pt x="209534" y="317660"/>
                </a:lnTo>
                <a:lnTo>
                  <a:pt x="177719" y="294897"/>
                </a:lnTo>
                <a:lnTo>
                  <a:pt x="180146" y="282933"/>
                </a:lnTo>
                <a:lnTo>
                  <a:pt x="219144" y="281744"/>
                </a:lnTo>
                <a:lnTo>
                  <a:pt x="213053" y="232626"/>
                </a:lnTo>
                <a:lnTo>
                  <a:pt x="248362" y="236218"/>
                </a:lnTo>
                <a:lnTo>
                  <a:pt x="221668" y="200302"/>
                </a:lnTo>
                <a:lnTo>
                  <a:pt x="254550" y="176350"/>
                </a:lnTo>
                <a:lnTo>
                  <a:pt x="261830" y="203893"/>
                </a:lnTo>
                <a:lnTo>
                  <a:pt x="297188" y="184722"/>
                </a:lnTo>
                <a:lnTo>
                  <a:pt x="310584" y="212266"/>
                </a:lnTo>
                <a:lnTo>
                  <a:pt x="354435" y="212266"/>
                </a:lnTo>
                <a:lnTo>
                  <a:pt x="375135" y="188314"/>
                </a:lnTo>
                <a:lnTo>
                  <a:pt x="411707" y="197899"/>
                </a:lnTo>
                <a:lnTo>
                  <a:pt x="412920" y="161983"/>
                </a:lnTo>
                <a:lnTo>
                  <a:pt x="478709" y="166837"/>
                </a:lnTo>
                <a:lnTo>
                  <a:pt x="483563" y="99786"/>
                </a:lnTo>
                <a:lnTo>
                  <a:pt x="436071" y="87798"/>
                </a:lnTo>
                <a:lnTo>
                  <a:pt x="486014" y="41107"/>
                </a:lnTo>
                <a:lnTo>
                  <a:pt x="500574" y="56662"/>
                </a:lnTo>
                <a:lnTo>
                  <a:pt x="476307" y="17155"/>
                </a:lnTo>
                <a:lnTo>
                  <a:pt x="494580" y="386"/>
                </a:lnTo>
                <a:lnTo>
                  <a:pt x="511567" y="14752"/>
                </a:lnTo>
                <a:lnTo>
                  <a:pt x="507903" y="50693"/>
                </a:lnTo>
                <a:lnTo>
                  <a:pt x="532292" y="38704"/>
                </a:lnTo>
                <a:lnTo>
                  <a:pt x="563840" y="63846"/>
                </a:lnTo>
                <a:lnTo>
                  <a:pt x="590534" y="53071"/>
                </a:lnTo>
                <a:lnTo>
                  <a:pt x="574712" y="24338"/>
                </a:lnTo>
                <a:lnTo>
                  <a:pt x="546682" y="23149"/>
                </a:lnTo>
                <a:lnTo>
                  <a:pt x="585656" y="386"/>
                </a:lnTo>
                <a:lnTo>
                  <a:pt x="599076" y="36302"/>
                </a:lnTo>
                <a:lnTo>
                  <a:pt x="646568" y="50693"/>
                </a:lnTo>
                <a:lnTo>
                  <a:pt x="644141" y="118933"/>
                </a:lnTo>
                <a:lnTo>
                  <a:pt x="678237" y="133323"/>
                </a:lnTo>
                <a:lnTo>
                  <a:pt x="681901" y="135750"/>
                </a:lnTo>
                <a:lnTo>
                  <a:pt x="624630" y="168099"/>
                </a:lnTo>
                <a:lnTo>
                  <a:pt x="658750" y="219570"/>
                </a:lnTo>
                <a:lnTo>
                  <a:pt x="697723" y="208796"/>
                </a:lnTo>
                <a:lnTo>
                  <a:pt x="690443" y="287835"/>
                </a:lnTo>
                <a:lnTo>
                  <a:pt x="756208" y="320183"/>
                </a:lnTo>
                <a:lnTo>
                  <a:pt x="719807" y="334550"/>
                </a:lnTo>
                <a:lnTo>
                  <a:pt x="696656" y="429193"/>
                </a:lnTo>
                <a:lnTo>
                  <a:pt x="710052" y="481878"/>
                </a:lnTo>
                <a:lnTo>
                  <a:pt x="684473" y="502238"/>
                </a:lnTo>
                <a:lnTo>
                  <a:pt x="688138" y="535776"/>
                </a:lnTo>
                <a:lnTo>
                  <a:pt x="579783" y="576400"/>
                </a:lnTo>
                <a:lnTo>
                  <a:pt x="580997" y="620688"/>
                </a:lnTo>
                <a:lnTo>
                  <a:pt x="572455" y="661433"/>
                </a:lnTo>
                <a:lnTo>
                  <a:pt x="550614" y="588364"/>
                </a:lnTo>
                <a:lnTo>
                  <a:pt x="518921" y="576400"/>
                </a:lnTo>
                <a:lnTo>
                  <a:pt x="525012" y="560820"/>
                </a:lnTo>
                <a:lnTo>
                  <a:pt x="494556" y="539270"/>
                </a:lnTo>
                <a:lnTo>
                  <a:pt x="434882" y="552448"/>
                </a:lnTo>
                <a:lnTo>
                  <a:pt x="440973" y="562009"/>
                </a:lnTo>
                <a:lnTo>
                  <a:pt x="391006" y="618310"/>
                </a:lnTo>
                <a:lnTo>
                  <a:pt x="401951" y="673397"/>
                </a:lnTo>
                <a:lnTo>
                  <a:pt x="421753" y="687472"/>
                </a:lnTo>
                <a:close/>
              </a:path>
            </a:pathLst>
          </a:custGeom>
          <a:gradFill>
            <a:gsLst>
              <a:gs pos="33000">
                <a:srgbClr val="EC9C8B">
                  <a:alpha val="97000"/>
                </a:srgbClr>
              </a:gs>
              <a:gs pos="74000">
                <a:srgbClr val="FDE178">
                  <a:alpha val="40000"/>
                </a:srgbClr>
              </a:gs>
            </a:gsLst>
            <a:lin ang="5400000" scaled="1"/>
          </a:gradFill>
          <a:ln w="6350" cap="flat">
            <a:solidFill>
              <a:schemeClr val="bg1">
                <a:lumMod val="5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ru-RU">
              <a:solidFill>
                <a:srgbClr val="E8D1AE"/>
              </a:solidFill>
            </a:endParaRPr>
          </a:p>
        </p:txBody>
      </p:sp>
      <p:sp>
        <p:nvSpPr>
          <p:cNvPr id="34" name="Наро-фоминск">
            <a:extLst>
              <a:ext uri="{FF2B5EF4-FFF2-40B4-BE49-F238E27FC236}">
                <a16:creationId xmlns:a16="http://schemas.microsoft.com/office/drawing/2014/main" xmlns="" id="{5C91C1B6-B40E-44A3-B544-6B96BA2C739F}"/>
              </a:ext>
            </a:extLst>
          </p:cNvPr>
          <p:cNvSpPr/>
          <p:nvPr/>
        </p:nvSpPr>
        <p:spPr>
          <a:xfrm>
            <a:off x="4229392" y="3562470"/>
            <a:ext cx="1614293" cy="940328"/>
          </a:xfrm>
          <a:custGeom>
            <a:avLst/>
            <a:gdLst>
              <a:gd name="connsiteX0" fmla="*/ 1489136 w 1555159"/>
              <a:gd name="connsiteY0" fmla="*/ 263907 h 905882"/>
              <a:gd name="connsiteX1" fmla="*/ 1542524 w 1555159"/>
              <a:gd name="connsiteY1" fmla="*/ 255244 h 905882"/>
              <a:gd name="connsiteX2" fmla="*/ 1521897 w 1555159"/>
              <a:gd name="connsiteY2" fmla="*/ 223696 h 905882"/>
              <a:gd name="connsiteX3" fmla="*/ 1542597 w 1555159"/>
              <a:gd name="connsiteY3" fmla="*/ 201054 h 905882"/>
              <a:gd name="connsiteX4" fmla="*/ 1529056 w 1555159"/>
              <a:gd name="connsiteY4" fmla="*/ 175597 h 905882"/>
              <a:gd name="connsiteX5" fmla="*/ 1534298 w 1555159"/>
              <a:gd name="connsiteY5" fmla="*/ 94374 h 905882"/>
              <a:gd name="connsiteX6" fmla="*/ 1525100 w 1555159"/>
              <a:gd name="connsiteY6" fmla="*/ 59817 h 905882"/>
              <a:gd name="connsiteX7" fmla="*/ 1492582 w 1555159"/>
              <a:gd name="connsiteY7" fmla="*/ 386 h 905882"/>
              <a:gd name="connsiteX8" fmla="*/ 1467926 w 1555159"/>
              <a:gd name="connsiteY8" fmla="*/ 25066 h 905882"/>
              <a:gd name="connsiteX9" fmla="*/ 1403350 w 1555159"/>
              <a:gd name="connsiteY9" fmla="*/ 37030 h 905882"/>
              <a:gd name="connsiteX10" fmla="*/ 1365371 w 1555159"/>
              <a:gd name="connsiteY10" fmla="*/ 74062 h 905882"/>
              <a:gd name="connsiteX11" fmla="*/ 1367798 w 1555159"/>
              <a:gd name="connsiteY11" fmla="*/ 46519 h 905882"/>
              <a:gd name="connsiteX12" fmla="*/ 1253280 w 1555159"/>
              <a:gd name="connsiteY12" fmla="*/ 60885 h 905882"/>
              <a:gd name="connsiteX13" fmla="*/ 1227702 w 1555159"/>
              <a:gd name="connsiteY13" fmla="*/ 95612 h 905882"/>
              <a:gd name="connsiteX14" fmla="*/ 1150944 w 1555159"/>
              <a:gd name="connsiteY14" fmla="*/ 101606 h 905882"/>
              <a:gd name="connsiteX15" fmla="*/ 1152157 w 1555159"/>
              <a:gd name="connsiteY15" fmla="*/ 144705 h 905882"/>
              <a:gd name="connsiteX16" fmla="*/ 1102214 w 1555159"/>
              <a:gd name="connsiteY16" fmla="*/ 185426 h 905882"/>
              <a:gd name="connsiteX17" fmla="*/ 995001 w 1555159"/>
              <a:gd name="connsiteY17" fmla="*/ 203384 h 905882"/>
              <a:gd name="connsiteX18" fmla="*/ 995001 w 1555159"/>
              <a:gd name="connsiteY18" fmla="*/ 226050 h 905882"/>
              <a:gd name="connsiteX19" fmla="*/ 936516 w 1555159"/>
              <a:gd name="connsiteY19" fmla="*/ 196128 h 905882"/>
              <a:gd name="connsiteX20" fmla="*/ 920693 w 1555159"/>
              <a:gd name="connsiteY20" fmla="*/ 226050 h 905882"/>
              <a:gd name="connsiteX21" fmla="*/ 910986 w 1555159"/>
              <a:gd name="connsiteY21" fmla="*/ 191323 h 905882"/>
              <a:gd name="connsiteX22" fmla="*/ 858593 w 1555159"/>
              <a:gd name="connsiteY22" fmla="*/ 187731 h 905882"/>
              <a:gd name="connsiteX23" fmla="*/ 854953 w 1555159"/>
              <a:gd name="connsiteY23" fmla="*/ 250002 h 905882"/>
              <a:gd name="connsiteX24" fmla="*/ 770817 w 1555159"/>
              <a:gd name="connsiteY24" fmla="*/ 163876 h 905882"/>
              <a:gd name="connsiteX25" fmla="*/ 708668 w 1555159"/>
              <a:gd name="connsiteY25" fmla="*/ 221342 h 905882"/>
              <a:gd name="connsiteX26" fmla="*/ 707455 w 1555159"/>
              <a:gd name="connsiteY26" fmla="*/ 271648 h 905882"/>
              <a:gd name="connsiteX27" fmla="*/ 745239 w 1555159"/>
              <a:gd name="connsiteY27" fmla="*/ 319553 h 905882"/>
              <a:gd name="connsiteX28" fmla="*/ 675786 w 1555159"/>
              <a:gd name="connsiteY28" fmla="*/ 343505 h 905882"/>
              <a:gd name="connsiteX29" fmla="*/ 679450 w 1555159"/>
              <a:gd name="connsiteY29" fmla="*/ 412958 h 905882"/>
              <a:gd name="connsiteX30" fmla="*/ 638025 w 1555159"/>
              <a:gd name="connsiteY30" fmla="*/ 403251 h 905882"/>
              <a:gd name="connsiteX31" fmla="*/ 552749 w 1555159"/>
              <a:gd name="connsiteY31" fmla="*/ 434386 h 905882"/>
              <a:gd name="connsiteX32" fmla="*/ 538189 w 1555159"/>
              <a:gd name="connsiteY32" fmla="*/ 391287 h 905882"/>
              <a:gd name="connsiteX33" fmla="*/ 468735 w 1555159"/>
              <a:gd name="connsiteY33" fmla="*/ 439191 h 905882"/>
              <a:gd name="connsiteX34" fmla="*/ 444468 w 1555159"/>
              <a:gd name="connsiteY34" fmla="*/ 396068 h 905882"/>
              <a:gd name="connsiteX35" fmla="*/ 357954 w 1555159"/>
              <a:gd name="connsiteY35" fmla="*/ 391215 h 905882"/>
              <a:gd name="connsiteX36" fmla="*/ 338540 w 1555159"/>
              <a:gd name="connsiteY36" fmla="*/ 350494 h 905882"/>
              <a:gd name="connsiteX37" fmla="*/ 286146 w 1555159"/>
              <a:gd name="connsiteY37" fmla="*/ 357774 h 905882"/>
              <a:gd name="connsiteX38" fmla="*/ 199657 w 1555159"/>
              <a:gd name="connsiteY38" fmla="*/ 438026 h 905882"/>
              <a:gd name="connsiteX39" fmla="*/ 187523 w 1555159"/>
              <a:gd name="connsiteY39" fmla="*/ 508669 h 905882"/>
              <a:gd name="connsiteX40" fmla="*/ 208223 w 1555159"/>
              <a:gd name="connsiteY40" fmla="*/ 473918 h 905882"/>
              <a:gd name="connsiteX41" fmla="*/ 238679 w 1555159"/>
              <a:gd name="connsiteY41" fmla="*/ 483625 h 905882"/>
              <a:gd name="connsiteX42" fmla="*/ 219265 w 1555159"/>
              <a:gd name="connsiteY42" fmla="*/ 566135 h 905882"/>
              <a:gd name="connsiteX43" fmla="*/ 146171 w 1555159"/>
              <a:gd name="connsiteY43" fmla="*/ 593703 h 905882"/>
              <a:gd name="connsiteX44" fmla="*/ 119356 w 1555159"/>
              <a:gd name="connsiteY44" fmla="*/ 566135 h 905882"/>
              <a:gd name="connsiteX45" fmla="*/ 27988 w 1555159"/>
              <a:gd name="connsiteY45" fmla="*/ 585306 h 905882"/>
              <a:gd name="connsiteX46" fmla="*/ 23135 w 1555159"/>
              <a:gd name="connsiteY46" fmla="*/ 665534 h 905882"/>
              <a:gd name="connsiteX47" fmla="*/ -16 w 1555159"/>
              <a:gd name="connsiteY47" fmla="*/ 667961 h 905882"/>
              <a:gd name="connsiteX48" fmla="*/ 30367 w 1555159"/>
              <a:gd name="connsiteY48" fmla="*/ 736201 h 905882"/>
              <a:gd name="connsiteX49" fmla="*/ 51140 w 1555159"/>
              <a:gd name="connsiteY49" fmla="*/ 739793 h 905882"/>
              <a:gd name="connsiteX50" fmla="*/ 69413 w 1555159"/>
              <a:gd name="connsiteY50" fmla="*/ 779349 h 905882"/>
              <a:gd name="connsiteX51" fmla="*/ 103533 w 1555159"/>
              <a:gd name="connsiteY51" fmla="*/ 752995 h 905882"/>
              <a:gd name="connsiteX52" fmla="*/ 127801 w 1555159"/>
              <a:gd name="connsiteY52" fmla="*/ 761367 h 905882"/>
              <a:gd name="connsiteX53" fmla="*/ 148501 w 1555159"/>
              <a:gd name="connsiteY53" fmla="*/ 802136 h 905882"/>
              <a:gd name="connsiteX54" fmla="*/ 186334 w 1555159"/>
              <a:gd name="connsiteY54" fmla="*/ 814076 h 905882"/>
              <a:gd name="connsiteX55" fmla="*/ 181480 w 1555159"/>
              <a:gd name="connsiteY55" fmla="*/ 799661 h 905882"/>
              <a:gd name="connsiteX56" fmla="*/ 208175 w 1555159"/>
              <a:gd name="connsiteY56" fmla="*/ 782941 h 905882"/>
              <a:gd name="connsiteX57" fmla="*/ 209412 w 1555159"/>
              <a:gd name="connsiteY57" fmla="*/ 808106 h 905882"/>
              <a:gd name="connsiteX58" fmla="*/ 284909 w 1555159"/>
              <a:gd name="connsiteY58" fmla="*/ 828418 h 905882"/>
              <a:gd name="connsiteX59" fmla="*/ 304323 w 1555159"/>
              <a:gd name="connsiteY59" fmla="*/ 885908 h 905882"/>
              <a:gd name="connsiteX60" fmla="*/ 327450 w 1555159"/>
              <a:gd name="connsiteY60" fmla="*/ 896658 h 905882"/>
              <a:gd name="connsiteX61" fmla="*/ 367661 w 1555159"/>
              <a:gd name="connsiteY61" fmla="*/ 851181 h 905882"/>
              <a:gd name="connsiteX62" fmla="*/ 454126 w 1555159"/>
              <a:gd name="connsiteY62" fmla="*/ 860742 h 905882"/>
              <a:gd name="connsiteX63" fmla="*/ 473540 w 1555159"/>
              <a:gd name="connsiteY63" fmla="*/ 906268 h 905882"/>
              <a:gd name="connsiteX64" fmla="*/ 529647 w 1555159"/>
              <a:gd name="connsiteY64" fmla="*/ 869139 h 905882"/>
              <a:gd name="connsiteX65" fmla="*/ 512514 w 1555159"/>
              <a:gd name="connsiteY65" fmla="*/ 861859 h 905882"/>
              <a:gd name="connsiteX66" fmla="*/ 530787 w 1555159"/>
              <a:gd name="connsiteY66" fmla="*/ 822375 h 905882"/>
              <a:gd name="connsiteX67" fmla="*/ 562529 w 1555159"/>
              <a:gd name="connsiteY67" fmla="*/ 792429 h 905882"/>
              <a:gd name="connsiteX68" fmla="*/ 556462 w 1555159"/>
              <a:gd name="connsiteY68" fmla="*/ 780490 h 905882"/>
              <a:gd name="connsiteX69" fmla="*/ 571023 w 1555159"/>
              <a:gd name="connsiteY69" fmla="*/ 721787 h 905882"/>
              <a:gd name="connsiteX70" fmla="*/ 613661 w 1555159"/>
              <a:gd name="connsiteY70" fmla="*/ 733750 h 905882"/>
              <a:gd name="connsiteX71" fmla="*/ 617301 w 1555159"/>
              <a:gd name="connsiteY71" fmla="*/ 710963 h 905882"/>
              <a:gd name="connsiteX72" fmla="*/ 613661 w 1555159"/>
              <a:gd name="connsiteY72" fmla="*/ 703683 h 905882"/>
              <a:gd name="connsiteX73" fmla="*/ 601527 w 1555159"/>
              <a:gd name="connsiteY73" fmla="*/ 670170 h 905882"/>
              <a:gd name="connsiteX74" fmla="*/ 622227 w 1555159"/>
              <a:gd name="connsiteY74" fmla="*/ 672596 h 905882"/>
              <a:gd name="connsiteX75" fmla="*/ 630745 w 1555159"/>
              <a:gd name="connsiteY75" fmla="*/ 633113 h 905882"/>
              <a:gd name="connsiteX76" fmla="*/ 662414 w 1555159"/>
              <a:gd name="connsiteY76" fmla="*/ 613917 h 905882"/>
              <a:gd name="connsiteX77" fmla="*/ 681828 w 1555159"/>
              <a:gd name="connsiteY77" fmla="*/ 648644 h 905882"/>
              <a:gd name="connsiteX78" fmla="*/ 712284 w 1555159"/>
              <a:gd name="connsiteY78" fmla="*/ 643791 h 905882"/>
              <a:gd name="connsiteX79" fmla="*/ 711071 w 1555159"/>
              <a:gd name="connsiteY79" fmla="*/ 626973 h 905882"/>
              <a:gd name="connsiteX80" fmla="*/ 764653 w 1555159"/>
              <a:gd name="connsiteY80" fmla="*/ 621004 h 905882"/>
              <a:gd name="connsiteX81" fmla="*/ 765964 w 1555159"/>
              <a:gd name="connsiteY81" fmla="*/ 621004 h 905882"/>
              <a:gd name="connsiteX82" fmla="*/ 780524 w 1555159"/>
              <a:gd name="connsiteY82" fmla="*/ 640199 h 905882"/>
              <a:gd name="connsiteX83" fmla="*/ 809767 w 1555159"/>
              <a:gd name="connsiteY83" fmla="*/ 607875 h 905882"/>
              <a:gd name="connsiteX84" fmla="*/ 800060 w 1555159"/>
              <a:gd name="connsiteY84" fmla="*/ 586301 h 905882"/>
              <a:gd name="connsiteX85" fmla="*/ 869489 w 1555159"/>
              <a:gd name="connsiteY85" fmla="*/ 551574 h 905882"/>
              <a:gd name="connsiteX86" fmla="*/ 881623 w 1555159"/>
              <a:gd name="connsiteY86" fmla="*/ 524031 h 905882"/>
              <a:gd name="connsiteX87" fmla="*/ 910938 w 1555159"/>
              <a:gd name="connsiteY87" fmla="*/ 534854 h 905882"/>
              <a:gd name="connsiteX88" fmla="*/ 888927 w 1555159"/>
              <a:gd name="connsiteY88" fmla="*/ 561135 h 905882"/>
              <a:gd name="connsiteX89" fmla="*/ 912151 w 1555159"/>
              <a:gd name="connsiteY89" fmla="*/ 593460 h 905882"/>
              <a:gd name="connsiteX90" fmla="*/ 919431 w 1555159"/>
              <a:gd name="connsiteY90" fmla="*/ 603167 h 905882"/>
              <a:gd name="connsiteX91" fmla="*/ 892640 w 1555159"/>
              <a:gd name="connsiteY91" fmla="*/ 609476 h 905882"/>
              <a:gd name="connsiteX92" fmla="*/ 899920 w 1555159"/>
              <a:gd name="connsiteY92" fmla="*/ 646582 h 905882"/>
              <a:gd name="connsiteX93" fmla="*/ 884074 w 1555159"/>
              <a:gd name="connsiteY93" fmla="*/ 669345 h 905882"/>
              <a:gd name="connsiteX94" fmla="*/ 912175 w 1555159"/>
              <a:gd name="connsiteY94" fmla="*/ 707663 h 905882"/>
              <a:gd name="connsiteX95" fmla="*/ 947485 w 1555159"/>
              <a:gd name="connsiteY95" fmla="*/ 674125 h 905882"/>
              <a:gd name="connsiteX96" fmla="*/ 1005970 w 1555159"/>
              <a:gd name="connsiteY96" fmla="*/ 712444 h 905882"/>
              <a:gd name="connsiteX97" fmla="*/ 1083868 w 1555159"/>
              <a:gd name="connsiteY97" fmla="*/ 696840 h 905882"/>
              <a:gd name="connsiteX98" fmla="*/ 1124055 w 1555159"/>
              <a:gd name="connsiteY98" fmla="*/ 751927 h 905882"/>
              <a:gd name="connsiteX99" fmla="*/ 1116775 w 1555159"/>
              <a:gd name="connsiteY99" fmla="*/ 783062 h 905882"/>
              <a:gd name="connsiteX100" fmla="*/ 1143469 w 1555159"/>
              <a:gd name="connsiteY100" fmla="*/ 811795 h 905882"/>
              <a:gd name="connsiteX101" fmla="*/ 1128909 w 1555159"/>
              <a:gd name="connsiteY101" fmla="*/ 846522 h 905882"/>
              <a:gd name="connsiteX102" fmla="*/ 1156938 w 1555159"/>
              <a:gd name="connsiteY102" fmla="*/ 853680 h 905882"/>
              <a:gd name="connsiteX103" fmla="*/ 1159364 w 1555159"/>
              <a:gd name="connsiteY103" fmla="*/ 854894 h 905882"/>
              <a:gd name="connsiteX104" fmla="*/ 1211734 w 1555159"/>
              <a:gd name="connsiteY104" fmla="*/ 800972 h 905882"/>
              <a:gd name="connsiteX105" fmla="*/ 1194747 w 1555159"/>
              <a:gd name="connsiteY105" fmla="*/ 781873 h 905882"/>
              <a:gd name="connsiteX106" fmla="*/ 1297155 w 1555159"/>
              <a:gd name="connsiteY106" fmla="*/ 756708 h 905882"/>
              <a:gd name="connsiteX107" fmla="*/ 1326276 w 1555159"/>
              <a:gd name="connsiteY107" fmla="*/ 690870 h 905882"/>
              <a:gd name="connsiteX108" fmla="*/ 1407888 w 1555159"/>
              <a:gd name="connsiteY108" fmla="*/ 652478 h 905882"/>
              <a:gd name="connsiteX109" fmla="*/ 1351854 w 1555159"/>
              <a:gd name="connsiteY109" fmla="*/ 639350 h 905882"/>
              <a:gd name="connsiteX110" fmla="*/ 1352170 w 1555159"/>
              <a:gd name="connsiteY110" fmla="*/ 587466 h 905882"/>
              <a:gd name="connsiteX111" fmla="*/ 1325306 w 1555159"/>
              <a:gd name="connsiteY111" fmla="*/ 569095 h 905882"/>
              <a:gd name="connsiteX112" fmla="*/ 1269490 w 1555159"/>
              <a:gd name="connsiteY112" fmla="*/ 499739 h 905882"/>
              <a:gd name="connsiteX113" fmla="*/ 1210059 w 1555159"/>
              <a:gd name="connsiteY113" fmla="*/ 442856 h 905882"/>
              <a:gd name="connsiteX114" fmla="*/ 1202391 w 1555159"/>
              <a:gd name="connsiteY114" fmla="*/ 412910 h 905882"/>
              <a:gd name="connsiteX115" fmla="*/ 1201493 w 1555159"/>
              <a:gd name="connsiteY115" fmla="*/ 387817 h 905882"/>
              <a:gd name="connsiteX116" fmla="*/ 1181618 w 1555159"/>
              <a:gd name="connsiteY116" fmla="*/ 379299 h 905882"/>
              <a:gd name="connsiteX117" fmla="*/ 1192805 w 1555159"/>
              <a:gd name="connsiteY117" fmla="*/ 356900 h 905882"/>
              <a:gd name="connsiteX118" fmla="*/ 1170722 w 1555159"/>
              <a:gd name="connsiteY118" fmla="*/ 351537 h 905882"/>
              <a:gd name="connsiteX119" fmla="*/ 1165868 w 1555159"/>
              <a:gd name="connsiteY119" fmla="*/ 325547 h 905882"/>
              <a:gd name="connsiteX120" fmla="*/ 1148881 w 1555159"/>
              <a:gd name="connsiteY120" fmla="*/ 313680 h 905882"/>
              <a:gd name="connsiteX121" fmla="*/ 1152084 w 1555159"/>
              <a:gd name="connsiteY121" fmla="*/ 262718 h 905882"/>
              <a:gd name="connsiteX122" fmla="*/ 1162592 w 1555159"/>
              <a:gd name="connsiteY122" fmla="*/ 263616 h 905882"/>
              <a:gd name="connsiteX123" fmla="*/ 1169872 w 1555159"/>
              <a:gd name="connsiteY123" fmla="*/ 174845 h 905882"/>
              <a:gd name="connsiteX124" fmla="*/ 1306377 w 1555159"/>
              <a:gd name="connsiteY124" fmla="*/ 176568 h 905882"/>
              <a:gd name="connsiteX125" fmla="*/ 1315041 w 1555159"/>
              <a:gd name="connsiteY125" fmla="*/ 204864 h 905882"/>
              <a:gd name="connsiteX126" fmla="*/ 1351903 w 1555159"/>
              <a:gd name="connsiteY126" fmla="*/ 212994 h 905882"/>
              <a:gd name="connsiteX127" fmla="*/ 1354548 w 1555159"/>
              <a:gd name="connsiteY127" fmla="*/ 291451 h 905882"/>
              <a:gd name="connsiteX128" fmla="*/ 1385150 w 1555159"/>
              <a:gd name="connsiteY128" fmla="*/ 308996 h 905882"/>
              <a:gd name="connsiteX129" fmla="*/ 1405874 w 1555159"/>
              <a:gd name="connsiteY129" fmla="*/ 292664 h 905882"/>
              <a:gd name="connsiteX130" fmla="*/ 1424050 w 1555159"/>
              <a:gd name="connsiteY130" fmla="*/ 276526 h 905882"/>
              <a:gd name="connsiteX131" fmla="*/ 1443319 w 1555159"/>
              <a:gd name="connsiteY131" fmla="*/ 275264 h 905882"/>
              <a:gd name="connsiteX132" fmla="*/ 1451473 w 1555159"/>
              <a:gd name="connsiteY132" fmla="*/ 293319 h 905882"/>
              <a:gd name="connsiteX133" fmla="*/ 1503842 w 1555159"/>
              <a:gd name="connsiteY133" fmla="*/ 314092 h 905882"/>
              <a:gd name="connsiteX134" fmla="*/ 1555143 w 1555159"/>
              <a:gd name="connsiteY134" fmla="*/ 325498 h 905882"/>
              <a:gd name="connsiteX135" fmla="*/ 1146964 w 1555159"/>
              <a:gd name="connsiteY135" fmla="*/ 604623 h 905882"/>
              <a:gd name="connsiteX136" fmla="*/ 1083868 w 1555159"/>
              <a:gd name="connsiteY136" fmla="*/ 614330 h 905882"/>
              <a:gd name="connsiteX137" fmla="*/ 1103282 w 1555159"/>
              <a:gd name="connsiteY137" fmla="*/ 580355 h 905882"/>
              <a:gd name="connsiteX138" fmla="*/ 1142110 w 1555159"/>
              <a:gd name="connsiteY138" fmla="*/ 575502 h 905882"/>
              <a:gd name="connsiteX139" fmla="*/ 1146964 w 1555159"/>
              <a:gd name="connsiteY139" fmla="*/ 604623 h 905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</a:cxnLst>
            <a:rect l="l" t="t" r="r" b="b"/>
            <a:pathLst>
              <a:path w="1555159" h="905882">
                <a:moveTo>
                  <a:pt x="1489136" y="263907"/>
                </a:moveTo>
                <a:lnTo>
                  <a:pt x="1542524" y="255244"/>
                </a:lnTo>
                <a:lnTo>
                  <a:pt x="1521897" y="223696"/>
                </a:lnTo>
                <a:lnTo>
                  <a:pt x="1542597" y="201054"/>
                </a:lnTo>
                <a:lnTo>
                  <a:pt x="1529056" y="175597"/>
                </a:lnTo>
                <a:lnTo>
                  <a:pt x="1534298" y="94374"/>
                </a:lnTo>
                <a:lnTo>
                  <a:pt x="1525100" y="59817"/>
                </a:lnTo>
                <a:lnTo>
                  <a:pt x="1492582" y="386"/>
                </a:lnTo>
                <a:lnTo>
                  <a:pt x="1467926" y="25066"/>
                </a:lnTo>
                <a:lnTo>
                  <a:pt x="1403350" y="37030"/>
                </a:lnTo>
                <a:lnTo>
                  <a:pt x="1365371" y="74062"/>
                </a:lnTo>
                <a:lnTo>
                  <a:pt x="1367798" y="46519"/>
                </a:lnTo>
                <a:lnTo>
                  <a:pt x="1253280" y="60885"/>
                </a:lnTo>
                <a:lnTo>
                  <a:pt x="1227702" y="95612"/>
                </a:lnTo>
                <a:lnTo>
                  <a:pt x="1150944" y="101606"/>
                </a:lnTo>
                <a:lnTo>
                  <a:pt x="1152157" y="144705"/>
                </a:lnTo>
                <a:lnTo>
                  <a:pt x="1102214" y="185426"/>
                </a:lnTo>
                <a:lnTo>
                  <a:pt x="995001" y="203384"/>
                </a:lnTo>
                <a:lnTo>
                  <a:pt x="995001" y="226050"/>
                </a:lnTo>
                <a:lnTo>
                  <a:pt x="936516" y="196128"/>
                </a:lnTo>
                <a:lnTo>
                  <a:pt x="920693" y="226050"/>
                </a:lnTo>
                <a:lnTo>
                  <a:pt x="910986" y="191323"/>
                </a:lnTo>
                <a:lnTo>
                  <a:pt x="858593" y="187731"/>
                </a:lnTo>
                <a:lnTo>
                  <a:pt x="854953" y="250002"/>
                </a:lnTo>
                <a:lnTo>
                  <a:pt x="770817" y="163876"/>
                </a:lnTo>
                <a:lnTo>
                  <a:pt x="708668" y="221342"/>
                </a:lnTo>
                <a:lnTo>
                  <a:pt x="707455" y="271648"/>
                </a:lnTo>
                <a:lnTo>
                  <a:pt x="745239" y="319553"/>
                </a:lnTo>
                <a:lnTo>
                  <a:pt x="675786" y="343505"/>
                </a:lnTo>
                <a:lnTo>
                  <a:pt x="679450" y="412958"/>
                </a:lnTo>
                <a:lnTo>
                  <a:pt x="638025" y="403251"/>
                </a:lnTo>
                <a:lnTo>
                  <a:pt x="552749" y="434386"/>
                </a:lnTo>
                <a:lnTo>
                  <a:pt x="538189" y="391287"/>
                </a:lnTo>
                <a:lnTo>
                  <a:pt x="468735" y="439191"/>
                </a:lnTo>
                <a:lnTo>
                  <a:pt x="444468" y="396068"/>
                </a:lnTo>
                <a:lnTo>
                  <a:pt x="357954" y="391215"/>
                </a:lnTo>
                <a:lnTo>
                  <a:pt x="338540" y="350494"/>
                </a:lnTo>
                <a:lnTo>
                  <a:pt x="286146" y="357774"/>
                </a:lnTo>
                <a:lnTo>
                  <a:pt x="199657" y="438026"/>
                </a:lnTo>
                <a:lnTo>
                  <a:pt x="187523" y="508669"/>
                </a:lnTo>
                <a:lnTo>
                  <a:pt x="208223" y="473918"/>
                </a:lnTo>
                <a:lnTo>
                  <a:pt x="238679" y="483625"/>
                </a:lnTo>
                <a:lnTo>
                  <a:pt x="219265" y="566135"/>
                </a:lnTo>
                <a:lnTo>
                  <a:pt x="146171" y="593703"/>
                </a:lnTo>
                <a:lnTo>
                  <a:pt x="119356" y="566135"/>
                </a:lnTo>
                <a:lnTo>
                  <a:pt x="27988" y="585306"/>
                </a:lnTo>
                <a:lnTo>
                  <a:pt x="23135" y="665534"/>
                </a:lnTo>
                <a:lnTo>
                  <a:pt x="-16" y="667961"/>
                </a:lnTo>
                <a:lnTo>
                  <a:pt x="30367" y="736201"/>
                </a:lnTo>
                <a:lnTo>
                  <a:pt x="51140" y="739793"/>
                </a:lnTo>
                <a:lnTo>
                  <a:pt x="69413" y="779349"/>
                </a:lnTo>
                <a:lnTo>
                  <a:pt x="103533" y="752995"/>
                </a:lnTo>
                <a:lnTo>
                  <a:pt x="127801" y="761367"/>
                </a:lnTo>
                <a:lnTo>
                  <a:pt x="148501" y="802136"/>
                </a:lnTo>
                <a:lnTo>
                  <a:pt x="186334" y="814076"/>
                </a:lnTo>
                <a:lnTo>
                  <a:pt x="181480" y="799661"/>
                </a:lnTo>
                <a:lnTo>
                  <a:pt x="208175" y="782941"/>
                </a:lnTo>
                <a:lnTo>
                  <a:pt x="209412" y="808106"/>
                </a:lnTo>
                <a:lnTo>
                  <a:pt x="284909" y="828418"/>
                </a:lnTo>
                <a:lnTo>
                  <a:pt x="304323" y="885908"/>
                </a:lnTo>
                <a:lnTo>
                  <a:pt x="327450" y="896658"/>
                </a:lnTo>
                <a:lnTo>
                  <a:pt x="367661" y="851181"/>
                </a:lnTo>
                <a:lnTo>
                  <a:pt x="454126" y="860742"/>
                </a:lnTo>
                <a:lnTo>
                  <a:pt x="473540" y="906268"/>
                </a:lnTo>
                <a:lnTo>
                  <a:pt x="529647" y="869139"/>
                </a:lnTo>
                <a:lnTo>
                  <a:pt x="512514" y="861859"/>
                </a:lnTo>
                <a:lnTo>
                  <a:pt x="530787" y="822375"/>
                </a:lnTo>
                <a:lnTo>
                  <a:pt x="562529" y="792429"/>
                </a:lnTo>
                <a:lnTo>
                  <a:pt x="556462" y="780490"/>
                </a:lnTo>
                <a:lnTo>
                  <a:pt x="571023" y="721787"/>
                </a:lnTo>
                <a:lnTo>
                  <a:pt x="613661" y="733750"/>
                </a:lnTo>
                <a:lnTo>
                  <a:pt x="617301" y="710963"/>
                </a:lnTo>
                <a:lnTo>
                  <a:pt x="613661" y="703683"/>
                </a:lnTo>
                <a:lnTo>
                  <a:pt x="601527" y="670170"/>
                </a:lnTo>
                <a:lnTo>
                  <a:pt x="622227" y="672596"/>
                </a:lnTo>
                <a:lnTo>
                  <a:pt x="630745" y="633113"/>
                </a:lnTo>
                <a:lnTo>
                  <a:pt x="662414" y="613917"/>
                </a:lnTo>
                <a:lnTo>
                  <a:pt x="681828" y="648644"/>
                </a:lnTo>
                <a:lnTo>
                  <a:pt x="712284" y="643791"/>
                </a:lnTo>
                <a:lnTo>
                  <a:pt x="711071" y="626973"/>
                </a:lnTo>
                <a:lnTo>
                  <a:pt x="764653" y="621004"/>
                </a:lnTo>
                <a:lnTo>
                  <a:pt x="765964" y="621004"/>
                </a:lnTo>
                <a:lnTo>
                  <a:pt x="780524" y="640199"/>
                </a:lnTo>
                <a:lnTo>
                  <a:pt x="809767" y="607875"/>
                </a:lnTo>
                <a:lnTo>
                  <a:pt x="800060" y="586301"/>
                </a:lnTo>
                <a:lnTo>
                  <a:pt x="869489" y="551574"/>
                </a:lnTo>
                <a:lnTo>
                  <a:pt x="881623" y="524031"/>
                </a:lnTo>
                <a:lnTo>
                  <a:pt x="910938" y="534854"/>
                </a:lnTo>
                <a:lnTo>
                  <a:pt x="888927" y="561135"/>
                </a:lnTo>
                <a:lnTo>
                  <a:pt x="912151" y="593460"/>
                </a:lnTo>
                <a:lnTo>
                  <a:pt x="919431" y="603167"/>
                </a:lnTo>
                <a:lnTo>
                  <a:pt x="892640" y="609476"/>
                </a:lnTo>
                <a:lnTo>
                  <a:pt x="899920" y="646582"/>
                </a:lnTo>
                <a:lnTo>
                  <a:pt x="884074" y="669345"/>
                </a:lnTo>
                <a:lnTo>
                  <a:pt x="912175" y="707663"/>
                </a:lnTo>
                <a:lnTo>
                  <a:pt x="947485" y="674125"/>
                </a:lnTo>
                <a:lnTo>
                  <a:pt x="1005970" y="712444"/>
                </a:lnTo>
                <a:lnTo>
                  <a:pt x="1083868" y="696840"/>
                </a:lnTo>
                <a:lnTo>
                  <a:pt x="1124055" y="751927"/>
                </a:lnTo>
                <a:lnTo>
                  <a:pt x="1116775" y="783062"/>
                </a:lnTo>
                <a:lnTo>
                  <a:pt x="1143469" y="811795"/>
                </a:lnTo>
                <a:lnTo>
                  <a:pt x="1128909" y="846522"/>
                </a:lnTo>
                <a:lnTo>
                  <a:pt x="1156938" y="853680"/>
                </a:lnTo>
                <a:lnTo>
                  <a:pt x="1159364" y="854894"/>
                </a:lnTo>
                <a:lnTo>
                  <a:pt x="1211734" y="800972"/>
                </a:lnTo>
                <a:lnTo>
                  <a:pt x="1194747" y="781873"/>
                </a:lnTo>
                <a:lnTo>
                  <a:pt x="1297155" y="756708"/>
                </a:lnTo>
                <a:lnTo>
                  <a:pt x="1326276" y="690870"/>
                </a:lnTo>
                <a:lnTo>
                  <a:pt x="1407888" y="652478"/>
                </a:lnTo>
                <a:lnTo>
                  <a:pt x="1351854" y="639350"/>
                </a:lnTo>
                <a:lnTo>
                  <a:pt x="1352170" y="587466"/>
                </a:lnTo>
                <a:lnTo>
                  <a:pt x="1325306" y="569095"/>
                </a:lnTo>
                <a:lnTo>
                  <a:pt x="1269490" y="499739"/>
                </a:lnTo>
                <a:lnTo>
                  <a:pt x="1210059" y="442856"/>
                </a:lnTo>
                <a:lnTo>
                  <a:pt x="1202391" y="412910"/>
                </a:lnTo>
                <a:lnTo>
                  <a:pt x="1201493" y="387817"/>
                </a:lnTo>
                <a:lnTo>
                  <a:pt x="1181618" y="379299"/>
                </a:lnTo>
                <a:lnTo>
                  <a:pt x="1192805" y="356900"/>
                </a:lnTo>
                <a:lnTo>
                  <a:pt x="1170722" y="351537"/>
                </a:lnTo>
                <a:lnTo>
                  <a:pt x="1165868" y="325547"/>
                </a:lnTo>
                <a:lnTo>
                  <a:pt x="1148881" y="313680"/>
                </a:lnTo>
                <a:lnTo>
                  <a:pt x="1152084" y="262718"/>
                </a:lnTo>
                <a:lnTo>
                  <a:pt x="1162592" y="263616"/>
                </a:lnTo>
                <a:lnTo>
                  <a:pt x="1169872" y="174845"/>
                </a:lnTo>
                <a:lnTo>
                  <a:pt x="1306377" y="176568"/>
                </a:lnTo>
                <a:lnTo>
                  <a:pt x="1315041" y="204864"/>
                </a:lnTo>
                <a:lnTo>
                  <a:pt x="1351903" y="212994"/>
                </a:lnTo>
                <a:lnTo>
                  <a:pt x="1354548" y="291451"/>
                </a:lnTo>
                <a:lnTo>
                  <a:pt x="1385150" y="308996"/>
                </a:lnTo>
                <a:lnTo>
                  <a:pt x="1405874" y="292664"/>
                </a:lnTo>
                <a:lnTo>
                  <a:pt x="1424050" y="276526"/>
                </a:lnTo>
                <a:lnTo>
                  <a:pt x="1443319" y="275264"/>
                </a:lnTo>
                <a:lnTo>
                  <a:pt x="1451473" y="293319"/>
                </a:lnTo>
                <a:lnTo>
                  <a:pt x="1503842" y="314092"/>
                </a:lnTo>
                <a:lnTo>
                  <a:pt x="1555143" y="325498"/>
                </a:lnTo>
                <a:close/>
                <a:moveTo>
                  <a:pt x="1146964" y="604623"/>
                </a:moveTo>
                <a:cubicBezTo>
                  <a:pt x="1136310" y="627168"/>
                  <a:pt x="1088989" y="625833"/>
                  <a:pt x="1083868" y="614330"/>
                </a:cubicBezTo>
                <a:cubicBezTo>
                  <a:pt x="1079476" y="604453"/>
                  <a:pt x="1103282" y="580355"/>
                  <a:pt x="1103282" y="580355"/>
                </a:cubicBezTo>
                <a:cubicBezTo>
                  <a:pt x="1103282" y="580355"/>
                  <a:pt x="1130316" y="567348"/>
                  <a:pt x="1142110" y="575502"/>
                </a:cubicBezTo>
                <a:cubicBezTo>
                  <a:pt x="1149779" y="580695"/>
                  <a:pt x="1151526" y="595037"/>
                  <a:pt x="1146964" y="604623"/>
                </a:cubicBezTo>
                <a:close/>
              </a:path>
            </a:pathLst>
          </a:custGeom>
          <a:gradFill>
            <a:gsLst>
              <a:gs pos="35000">
                <a:srgbClr val="EC9C8B">
                  <a:alpha val="90000"/>
                </a:srgbClr>
              </a:gs>
              <a:gs pos="78000">
                <a:srgbClr val="FDE178">
                  <a:alpha val="40000"/>
                </a:srgbClr>
              </a:gs>
            </a:gsLst>
            <a:lin ang="5400000" scaled="1"/>
          </a:gradFill>
          <a:ln w="6350" cap="flat">
            <a:solidFill>
              <a:schemeClr val="bg1">
                <a:lumMod val="5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ru-RU">
              <a:solidFill>
                <a:srgbClr val="E8D1AE"/>
              </a:solidFill>
            </a:endParaRPr>
          </a:p>
        </p:txBody>
      </p:sp>
      <p:sp>
        <p:nvSpPr>
          <p:cNvPr id="35" name="Можайск">
            <a:extLst>
              <a:ext uri="{FF2B5EF4-FFF2-40B4-BE49-F238E27FC236}">
                <a16:creationId xmlns:a16="http://schemas.microsoft.com/office/drawing/2014/main" xmlns="" id="{2EB89264-2A3F-4D14-AD3C-38B437BBEEEF}"/>
              </a:ext>
            </a:extLst>
          </p:cNvPr>
          <p:cNvSpPr/>
          <p:nvPr/>
        </p:nvSpPr>
        <p:spPr>
          <a:xfrm>
            <a:off x="3443279" y="3084712"/>
            <a:ext cx="1280950" cy="1292663"/>
          </a:xfrm>
          <a:custGeom>
            <a:avLst/>
            <a:gdLst>
              <a:gd name="connsiteX0" fmla="*/ 210699 w 1234027"/>
              <a:gd name="connsiteY0" fmla="*/ 120025 h 1245311"/>
              <a:gd name="connsiteX1" fmla="*/ 253361 w 1234027"/>
              <a:gd name="connsiteY1" fmla="*/ 127305 h 1245311"/>
              <a:gd name="connsiteX2" fmla="*/ 274061 w 1234027"/>
              <a:gd name="connsiteY2" fmla="*/ 81804 h 1245311"/>
              <a:gd name="connsiteX3" fmla="*/ 327668 w 1234027"/>
              <a:gd name="connsiteY3" fmla="*/ 71029 h 1245311"/>
              <a:gd name="connsiteX4" fmla="*/ 347082 w 1234027"/>
              <a:gd name="connsiteY4" fmla="*/ 50668 h 1245311"/>
              <a:gd name="connsiteX5" fmla="*/ 378824 w 1234027"/>
              <a:gd name="connsiteY5" fmla="*/ 50668 h 1245311"/>
              <a:gd name="connsiteX6" fmla="*/ 394671 w 1234027"/>
              <a:gd name="connsiteY6" fmla="*/ 386 h 1245311"/>
              <a:gd name="connsiteX7" fmla="*/ 459247 w 1234027"/>
              <a:gd name="connsiteY7" fmla="*/ 8759 h 1245311"/>
              <a:gd name="connsiteX8" fmla="*/ 442259 w 1234027"/>
              <a:gd name="connsiteY8" fmla="*/ 47077 h 1245311"/>
              <a:gd name="connsiteX9" fmla="*/ 488562 w 1234027"/>
              <a:gd name="connsiteY9" fmla="*/ 139293 h 1245311"/>
              <a:gd name="connsiteX10" fmla="*/ 428815 w 1234027"/>
              <a:gd name="connsiteY10" fmla="*/ 182296 h 1245311"/>
              <a:gd name="connsiteX11" fmla="*/ 489727 w 1234027"/>
              <a:gd name="connsiteY11" fmla="*/ 173923 h 1245311"/>
              <a:gd name="connsiteX12" fmla="*/ 492153 w 1234027"/>
              <a:gd name="connsiteY12" fmla="*/ 199064 h 1245311"/>
              <a:gd name="connsiteX13" fmla="*/ 611549 w 1234027"/>
              <a:gd name="connsiteY13" fmla="*/ 189503 h 1245311"/>
              <a:gd name="connsiteX14" fmla="*/ 628537 w 1234027"/>
              <a:gd name="connsiteY14" fmla="*/ 230200 h 1245311"/>
              <a:gd name="connsiteX15" fmla="*/ 658992 w 1234027"/>
              <a:gd name="connsiteY15" fmla="*/ 238596 h 1245311"/>
              <a:gd name="connsiteX16" fmla="*/ 669961 w 1234027"/>
              <a:gd name="connsiteY16" fmla="*/ 196662 h 1245311"/>
              <a:gd name="connsiteX17" fmla="*/ 715050 w 1234027"/>
              <a:gd name="connsiteY17" fmla="*/ 179917 h 1245311"/>
              <a:gd name="connsiteX18" fmla="*/ 741745 w 1234027"/>
              <a:gd name="connsiteY18" fmla="*/ 178704 h 1245311"/>
              <a:gd name="connsiteX19" fmla="*/ 738080 w 1234027"/>
              <a:gd name="connsiteY19" fmla="*/ 233791 h 1245311"/>
              <a:gd name="connsiteX20" fmla="*/ 773414 w 1234027"/>
              <a:gd name="connsiteY20" fmla="*/ 257743 h 1245311"/>
              <a:gd name="connsiteX21" fmla="*/ 868445 w 1234027"/>
              <a:gd name="connsiteY21" fmla="*/ 219425 h 1245311"/>
              <a:gd name="connsiteX22" fmla="*/ 941539 w 1234027"/>
              <a:gd name="connsiteY22" fmla="*/ 275726 h 1245311"/>
              <a:gd name="connsiteX23" fmla="*/ 920839 w 1234027"/>
              <a:gd name="connsiteY23" fmla="*/ 317635 h 1245311"/>
              <a:gd name="connsiteX24" fmla="*/ 969568 w 1234027"/>
              <a:gd name="connsiteY24" fmla="*/ 308050 h 1245311"/>
              <a:gd name="connsiteX25" fmla="*/ 958599 w 1234027"/>
              <a:gd name="connsiteY25" fmla="*/ 349960 h 1245311"/>
              <a:gd name="connsiteX26" fmla="*/ 1000024 w 1234027"/>
              <a:gd name="connsiteY26" fmla="*/ 369107 h 1245311"/>
              <a:gd name="connsiteX27" fmla="*/ 983037 w 1234027"/>
              <a:gd name="connsiteY27" fmla="*/ 402644 h 1245311"/>
              <a:gd name="connsiteX28" fmla="*/ 1020797 w 1234027"/>
              <a:gd name="connsiteY28" fmla="*/ 408614 h 1245311"/>
              <a:gd name="connsiteX29" fmla="*/ 1036644 w 1234027"/>
              <a:gd name="connsiteY29" fmla="*/ 491269 h 1245311"/>
              <a:gd name="connsiteX30" fmla="*/ 1070764 w 1234027"/>
              <a:gd name="connsiteY30" fmla="*/ 461323 h 1245311"/>
              <a:gd name="connsiteX31" fmla="*/ 1117042 w 1234027"/>
              <a:gd name="connsiteY31" fmla="*/ 525972 h 1245311"/>
              <a:gd name="connsiteX32" fmla="*/ 1145071 w 1234027"/>
              <a:gd name="connsiteY32" fmla="*/ 504423 h 1245311"/>
              <a:gd name="connsiteX33" fmla="*/ 1234011 w 1234027"/>
              <a:gd name="connsiteY33" fmla="*/ 655318 h 1245311"/>
              <a:gd name="connsiteX34" fmla="*/ 1214597 w 1234027"/>
              <a:gd name="connsiteY34" fmla="*/ 681672 h 1245311"/>
              <a:gd name="connsiteX35" fmla="*/ 1154899 w 1234027"/>
              <a:gd name="connsiteY35" fmla="*/ 675678 h 1245311"/>
              <a:gd name="connsiteX36" fmla="*/ 1173173 w 1234027"/>
              <a:gd name="connsiteY36" fmla="*/ 723582 h 1245311"/>
              <a:gd name="connsiteX37" fmla="*/ 1081781 w 1234027"/>
              <a:gd name="connsiteY37" fmla="*/ 772676 h 1245311"/>
              <a:gd name="connsiteX38" fmla="*/ 1098768 w 1234027"/>
              <a:gd name="connsiteY38" fmla="*/ 793036 h 1245311"/>
              <a:gd name="connsiteX39" fmla="*/ 1087799 w 1234027"/>
              <a:gd name="connsiteY39" fmla="*/ 815799 h 1245311"/>
              <a:gd name="connsiteX40" fmla="*/ 1035430 w 1234027"/>
              <a:gd name="connsiteY40" fmla="*/ 823079 h 1245311"/>
              <a:gd name="connsiteX41" fmla="*/ 948916 w 1234027"/>
              <a:gd name="connsiteY41" fmla="*/ 903332 h 1245311"/>
              <a:gd name="connsiteX42" fmla="*/ 936783 w 1234027"/>
              <a:gd name="connsiteY42" fmla="*/ 973975 h 1245311"/>
              <a:gd name="connsiteX43" fmla="*/ 957507 w 1234027"/>
              <a:gd name="connsiteY43" fmla="*/ 939248 h 1245311"/>
              <a:gd name="connsiteX44" fmla="*/ 987963 w 1234027"/>
              <a:gd name="connsiteY44" fmla="*/ 948955 h 1245311"/>
              <a:gd name="connsiteX45" fmla="*/ 968549 w 1234027"/>
              <a:gd name="connsiteY45" fmla="*/ 1031464 h 1245311"/>
              <a:gd name="connsiteX46" fmla="*/ 895431 w 1234027"/>
              <a:gd name="connsiteY46" fmla="*/ 1059008 h 1245311"/>
              <a:gd name="connsiteX47" fmla="*/ 868737 w 1234027"/>
              <a:gd name="connsiteY47" fmla="*/ 1031464 h 1245311"/>
              <a:gd name="connsiteX48" fmla="*/ 777369 w 1234027"/>
              <a:gd name="connsiteY48" fmla="*/ 1050636 h 1245311"/>
              <a:gd name="connsiteX49" fmla="*/ 772516 w 1234027"/>
              <a:gd name="connsiteY49" fmla="*/ 1130864 h 1245311"/>
              <a:gd name="connsiteX50" fmla="*/ 749365 w 1234027"/>
              <a:gd name="connsiteY50" fmla="*/ 1133291 h 1245311"/>
              <a:gd name="connsiteX51" fmla="*/ 779820 w 1234027"/>
              <a:gd name="connsiteY51" fmla="*/ 1201555 h 1245311"/>
              <a:gd name="connsiteX52" fmla="*/ 765260 w 1234027"/>
              <a:gd name="connsiteY52" fmla="*/ 1221891 h 1245311"/>
              <a:gd name="connsiteX53" fmla="*/ 715172 w 1234027"/>
              <a:gd name="connsiteY53" fmla="*/ 1233734 h 1245311"/>
              <a:gd name="connsiteX54" fmla="*/ 679838 w 1234027"/>
              <a:gd name="connsiteY54" fmla="*/ 1208569 h 1245311"/>
              <a:gd name="connsiteX55" fmla="*/ 687118 w 1234027"/>
              <a:gd name="connsiteY55" fmla="*/ 1179836 h 1245311"/>
              <a:gd name="connsiteX56" fmla="*/ 656663 w 1234027"/>
              <a:gd name="connsiteY56" fmla="*/ 1181049 h 1245311"/>
              <a:gd name="connsiteX57" fmla="*/ 594514 w 1234027"/>
              <a:gd name="connsiteY57" fmla="*/ 1100797 h 1245311"/>
              <a:gd name="connsiteX58" fmla="*/ 562845 w 1234027"/>
              <a:gd name="connsiteY58" fmla="*/ 1137926 h 1245311"/>
              <a:gd name="connsiteX59" fmla="*/ 550711 w 1234027"/>
              <a:gd name="connsiteY59" fmla="*/ 1112761 h 1245311"/>
              <a:gd name="connsiteX60" fmla="*/ 494677 w 1234027"/>
              <a:gd name="connsiteY60" fmla="*/ 1142731 h 1245311"/>
              <a:gd name="connsiteX61" fmla="*/ 460363 w 1234027"/>
              <a:gd name="connsiteY61" fmla="*/ 1118755 h 1245311"/>
              <a:gd name="connsiteX62" fmla="*/ 392147 w 1234027"/>
              <a:gd name="connsiteY62" fmla="*/ 1115187 h 1245311"/>
              <a:gd name="connsiteX63" fmla="*/ 380013 w 1234027"/>
              <a:gd name="connsiteY63" fmla="*/ 1149890 h 1245311"/>
              <a:gd name="connsiteX64" fmla="*/ 394574 w 1234027"/>
              <a:gd name="connsiteY64" fmla="*/ 1164280 h 1245311"/>
              <a:gd name="connsiteX65" fmla="*/ 372733 w 1234027"/>
              <a:gd name="connsiteY65" fmla="*/ 1200196 h 1245311"/>
              <a:gd name="connsiteX66" fmla="*/ 342277 w 1234027"/>
              <a:gd name="connsiteY66" fmla="*/ 1183428 h 1245311"/>
              <a:gd name="connsiteX67" fmla="*/ 295999 w 1234027"/>
              <a:gd name="connsiteY67" fmla="*/ 1200196 h 1245311"/>
              <a:gd name="connsiteX68" fmla="*/ 312986 w 1234027"/>
              <a:gd name="connsiteY68" fmla="*/ 1220557 h 1245311"/>
              <a:gd name="connsiteX69" fmla="*/ 253312 w 1234027"/>
              <a:gd name="connsiteY69" fmla="*/ 1228953 h 1245311"/>
              <a:gd name="connsiteX70" fmla="*/ 232588 w 1234027"/>
              <a:gd name="connsiteY70" fmla="*/ 1245698 h 1245311"/>
              <a:gd name="connsiteX71" fmla="*/ 186285 w 1234027"/>
              <a:gd name="connsiteY71" fmla="*/ 1227740 h 1245311"/>
              <a:gd name="connsiteX72" fmla="*/ 170463 w 1234027"/>
              <a:gd name="connsiteY72" fmla="*/ 1235020 h 1245311"/>
              <a:gd name="connsiteX73" fmla="*/ 147312 w 1234027"/>
              <a:gd name="connsiteY73" fmla="*/ 1214660 h 1245311"/>
              <a:gd name="connsiteX74" fmla="*/ 129038 w 1234027"/>
              <a:gd name="connsiteY74" fmla="*/ 1213471 h 1245311"/>
              <a:gd name="connsiteX75" fmla="*/ 123044 w 1234027"/>
              <a:gd name="connsiteY75" fmla="*/ 1179836 h 1245311"/>
              <a:gd name="connsiteX76" fmla="*/ 119380 w 1234027"/>
              <a:gd name="connsiteY76" fmla="*/ 1161878 h 1245311"/>
              <a:gd name="connsiteX77" fmla="*/ 71864 w 1234027"/>
              <a:gd name="connsiteY77" fmla="*/ 1155884 h 1245311"/>
              <a:gd name="connsiteX78" fmla="*/ 38982 w 1234027"/>
              <a:gd name="connsiteY78" fmla="*/ 1105602 h 1245311"/>
              <a:gd name="connsiteX79" fmla="*/ 57255 w 1234027"/>
              <a:gd name="connsiteY79" fmla="*/ 1082839 h 1245311"/>
              <a:gd name="connsiteX80" fmla="*/ -16 w 1234027"/>
              <a:gd name="connsiteY80" fmla="*/ 1034935 h 1245311"/>
              <a:gd name="connsiteX81" fmla="*/ 23135 w 1234027"/>
              <a:gd name="connsiteY81" fmla="*/ 1031343 h 1245311"/>
              <a:gd name="connsiteX82" fmla="*/ 42549 w 1234027"/>
              <a:gd name="connsiteY82" fmla="*/ 988244 h 1245311"/>
              <a:gd name="connsiteX83" fmla="*/ 37695 w 1234027"/>
              <a:gd name="connsiteY83" fmla="*/ 905613 h 1245311"/>
              <a:gd name="connsiteX84" fmla="*/ 61963 w 1234027"/>
              <a:gd name="connsiteY84" fmla="*/ 898333 h 1245311"/>
              <a:gd name="connsiteX85" fmla="*/ 52256 w 1234027"/>
              <a:gd name="connsiteY85" fmla="*/ 858825 h 1245311"/>
              <a:gd name="connsiteX86" fmla="*/ 92467 w 1234027"/>
              <a:gd name="connsiteY86" fmla="*/ 825312 h 1245311"/>
              <a:gd name="connsiteX87" fmla="*/ 60798 w 1234027"/>
              <a:gd name="connsiteY87" fmla="*/ 809732 h 1245311"/>
              <a:gd name="connsiteX88" fmla="*/ 72932 w 1234027"/>
              <a:gd name="connsiteY88" fmla="*/ 773792 h 1245311"/>
              <a:gd name="connsiteX89" fmla="*/ 43690 w 1234027"/>
              <a:gd name="connsiteY89" fmla="*/ 753432 h 1245311"/>
              <a:gd name="connsiteX90" fmla="*/ 46116 w 1234027"/>
              <a:gd name="connsiteY90" fmla="*/ 721107 h 1245311"/>
              <a:gd name="connsiteX91" fmla="*/ 81450 w 1234027"/>
              <a:gd name="connsiteY91" fmla="*/ 703149 h 1245311"/>
              <a:gd name="connsiteX92" fmla="*/ 74170 w 1234027"/>
              <a:gd name="connsiteY92" fmla="*/ 692374 h 1245311"/>
              <a:gd name="connsiteX93" fmla="*/ 85138 w 1234027"/>
              <a:gd name="connsiteY93" fmla="*/ 674416 h 1245311"/>
              <a:gd name="connsiteX94" fmla="*/ 71718 w 1234027"/>
              <a:gd name="connsiteY94" fmla="*/ 639665 h 1245311"/>
              <a:gd name="connsiteX95" fmla="*/ 114357 w 1234027"/>
              <a:gd name="connsiteY95" fmla="*/ 618116 h 1245311"/>
              <a:gd name="connsiteX96" fmla="*/ 47354 w 1234027"/>
              <a:gd name="connsiteY96" fmla="*/ 564217 h 1245311"/>
              <a:gd name="connsiteX97" fmla="*/ 53542 w 1234027"/>
              <a:gd name="connsiteY97" fmla="*/ 506728 h 1245311"/>
              <a:gd name="connsiteX98" fmla="*/ 105936 w 1234027"/>
              <a:gd name="connsiteY98" fmla="*/ 501874 h 1245311"/>
              <a:gd name="connsiteX99" fmla="*/ 112027 w 1234027"/>
              <a:gd name="connsiteY99" fmla="*/ 525802 h 1245311"/>
              <a:gd name="connsiteX100" fmla="*/ 140056 w 1234027"/>
              <a:gd name="connsiteY100" fmla="*/ 515027 h 1245311"/>
              <a:gd name="connsiteX101" fmla="*/ 133965 w 1234027"/>
              <a:gd name="connsiteY101" fmla="*/ 483892 h 1245311"/>
              <a:gd name="connsiteX102" fmla="*/ 166847 w 1234027"/>
              <a:gd name="connsiteY102" fmla="*/ 481465 h 1245311"/>
              <a:gd name="connsiteX103" fmla="*/ 157140 w 1234027"/>
              <a:gd name="connsiteY103" fmla="*/ 403640 h 1245311"/>
              <a:gd name="connsiteX104" fmla="*/ 116929 w 1234027"/>
              <a:gd name="connsiteY104" fmla="*/ 388060 h 1245311"/>
              <a:gd name="connsiteX105" fmla="*/ 110911 w 1234027"/>
              <a:gd name="connsiteY105" fmla="*/ 337971 h 1245311"/>
              <a:gd name="connsiteX106" fmla="*/ 80455 w 1234027"/>
              <a:gd name="connsiteY106" fmla="*/ 326008 h 1245311"/>
              <a:gd name="connsiteX107" fmla="*/ 102296 w 1234027"/>
              <a:gd name="connsiteY107" fmla="*/ 255341 h 1245311"/>
              <a:gd name="connsiteX108" fmla="*/ 82882 w 1234027"/>
              <a:gd name="connsiteY108" fmla="*/ 242188 h 1245311"/>
              <a:gd name="connsiteX109" fmla="*/ 62181 w 1234027"/>
              <a:gd name="connsiteY109" fmla="*/ 183509 h 1245311"/>
              <a:gd name="connsiteX110" fmla="*/ 67035 w 1234027"/>
              <a:gd name="connsiteY110" fmla="*/ 155965 h 1245311"/>
              <a:gd name="connsiteX111" fmla="*/ 110911 w 1234027"/>
              <a:gd name="connsiteY111" fmla="*/ 166740 h 1245311"/>
              <a:gd name="connsiteX112" fmla="*/ 89070 w 1234027"/>
              <a:gd name="connsiteY112" fmla="*/ 112866 h 1245311"/>
              <a:gd name="connsiteX113" fmla="*/ 102465 w 1234027"/>
              <a:gd name="connsiteY113" fmla="*/ 100732 h 1245311"/>
              <a:gd name="connsiteX114" fmla="*/ 95185 w 1234027"/>
              <a:gd name="connsiteY114" fmla="*/ 68408 h 1245311"/>
              <a:gd name="connsiteX115" fmla="*/ 170730 w 1234027"/>
              <a:gd name="connsiteY115" fmla="*/ 72000 h 1245311"/>
              <a:gd name="connsiteX116" fmla="*/ 159446 w 1234027"/>
              <a:gd name="connsiteY116" fmla="*/ 117623 h 1245311"/>
              <a:gd name="connsiteX117" fmla="*/ 192328 w 1234027"/>
              <a:gd name="connsiteY117" fmla="*/ 132013 h 12453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</a:cxnLst>
            <a:rect l="l" t="t" r="r" b="b"/>
            <a:pathLst>
              <a:path w="1234027" h="1245311">
                <a:moveTo>
                  <a:pt x="210699" y="120025"/>
                </a:moveTo>
                <a:lnTo>
                  <a:pt x="253361" y="127305"/>
                </a:lnTo>
                <a:lnTo>
                  <a:pt x="274061" y="81804"/>
                </a:lnTo>
                <a:lnTo>
                  <a:pt x="327668" y="71029"/>
                </a:lnTo>
                <a:lnTo>
                  <a:pt x="347082" y="50668"/>
                </a:lnTo>
                <a:lnTo>
                  <a:pt x="378824" y="50668"/>
                </a:lnTo>
                <a:lnTo>
                  <a:pt x="394671" y="386"/>
                </a:lnTo>
                <a:lnTo>
                  <a:pt x="459247" y="8759"/>
                </a:lnTo>
                <a:lnTo>
                  <a:pt x="442259" y="47077"/>
                </a:lnTo>
                <a:lnTo>
                  <a:pt x="488562" y="139293"/>
                </a:lnTo>
                <a:lnTo>
                  <a:pt x="428815" y="182296"/>
                </a:lnTo>
                <a:lnTo>
                  <a:pt x="489727" y="173923"/>
                </a:lnTo>
                <a:lnTo>
                  <a:pt x="492153" y="199064"/>
                </a:lnTo>
                <a:lnTo>
                  <a:pt x="611549" y="189503"/>
                </a:lnTo>
                <a:lnTo>
                  <a:pt x="628537" y="230200"/>
                </a:lnTo>
                <a:lnTo>
                  <a:pt x="658992" y="238596"/>
                </a:lnTo>
                <a:lnTo>
                  <a:pt x="669961" y="196662"/>
                </a:lnTo>
                <a:lnTo>
                  <a:pt x="715050" y="179917"/>
                </a:lnTo>
                <a:lnTo>
                  <a:pt x="741745" y="178704"/>
                </a:lnTo>
                <a:lnTo>
                  <a:pt x="738080" y="233791"/>
                </a:lnTo>
                <a:lnTo>
                  <a:pt x="773414" y="257743"/>
                </a:lnTo>
                <a:lnTo>
                  <a:pt x="868445" y="219425"/>
                </a:lnTo>
                <a:lnTo>
                  <a:pt x="941539" y="275726"/>
                </a:lnTo>
                <a:lnTo>
                  <a:pt x="920839" y="317635"/>
                </a:lnTo>
                <a:lnTo>
                  <a:pt x="969568" y="308050"/>
                </a:lnTo>
                <a:lnTo>
                  <a:pt x="958599" y="349960"/>
                </a:lnTo>
                <a:lnTo>
                  <a:pt x="1000024" y="369107"/>
                </a:lnTo>
                <a:lnTo>
                  <a:pt x="983037" y="402644"/>
                </a:lnTo>
                <a:lnTo>
                  <a:pt x="1020797" y="408614"/>
                </a:lnTo>
                <a:lnTo>
                  <a:pt x="1036644" y="491269"/>
                </a:lnTo>
                <a:lnTo>
                  <a:pt x="1070764" y="461323"/>
                </a:lnTo>
                <a:lnTo>
                  <a:pt x="1117042" y="525972"/>
                </a:lnTo>
                <a:lnTo>
                  <a:pt x="1145071" y="504423"/>
                </a:lnTo>
                <a:lnTo>
                  <a:pt x="1234011" y="655318"/>
                </a:lnTo>
                <a:lnTo>
                  <a:pt x="1214597" y="681672"/>
                </a:lnTo>
                <a:lnTo>
                  <a:pt x="1154899" y="675678"/>
                </a:lnTo>
                <a:lnTo>
                  <a:pt x="1173173" y="723582"/>
                </a:lnTo>
                <a:lnTo>
                  <a:pt x="1081781" y="772676"/>
                </a:lnTo>
                <a:lnTo>
                  <a:pt x="1098768" y="793036"/>
                </a:lnTo>
                <a:lnTo>
                  <a:pt x="1087799" y="815799"/>
                </a:lnTo>
                <a:lnTo>
                  <a:pt x="1035430" y="823079"/>
                </a:lnTo>
                <a:lnTo>
                  <a:pt x="948916" y="903332"/>
                </a:lnTo>
                <a:lnTo>
                  <a:pt x="936783" y="973975"/>
                </a:lnTo>
                <a:lnTo>
                  <a:pt x="957507" y="939248"/>
                </a:lnTo>
                <a:lnTo>
                  <a:pt x="987963" y="948955"/>
                </a:lnTo>
                <a:lnTo>
                  <a:pt x="968549" y="1031464"/>
                </a:lnTo>
                <a:lnTo>
                  <a:pt x="895431" y="1059008"/>
                </a:lnTo>
                <a:lnTo>
                  <a:pt x="868737" y="1031464"/>
                </a:lnTo>
                <a:lnTo>
                  <a:pt x="777369" y="1050636"/>
                </a:lnTo>
                <a:lnTo>
                  <a:pt x="772516" y="1130864"/>
                </a:lnTo>
                <a:lnTo>
                  <a:pt x="749365" y="1133291"/>
                </a:lnTo>
                <a:lnTo>
                  <a:pt x="779820" y="1201555"/>
                </a:lnTo>
                <a:lnTo>
                  <a:pt x="765260" y="1221891"/>
                </a:lnTo>
                <a:lnTo>
                  <a:pt x="715172" y="1233734"/>
                </a:lnTo>
                <a:lnTo>
                  <a:pt x="679838" y="1208569"/>
                </a:lnTo>
                <a:lnTo>
                  <a:pt x="687118" y="1179836"/>
                </a:lnTo>
                <a:lnTo>
                  <a:pt x="656663" y="1181049"/>
                </a:lnTo>
                <a:lnTo>
                  <a:pt x="594514" y="1100797"/>
                </a:lnTo>
                <a:lnTo>
                  <a:pt x="562845" y="1137926"/>
                </a:lnTo>
                <a:lnTo>
                  <a:pt x="550711" y="1112761"/>
                </a:lnTo>
                <a:lnTo>
                  <a:pt x="494677" y="1142731"/>
                </a:lnTo>
                <a:lnTo>
                  <a:pt x="460363" y="1118755"/>
                </a:lnTo>
                <a:lnTo>
                  <a:pt x="392147" y="1115187"/>
                </a:lnTo>
                <a:lnTo>
                  <a:pt x="380013" y="1149890"/>
                </a:lnTo>
                <a:lnTo>
                  <a:pt x="394574" y="1164280"/>
                </a:lnTo>
                <a:lnTo>
                  <a:pt x="372733" y="1200196"/>
                </a:lnTo>
                <a:lnTo>
                  <a:pt x="342277" y="1183428"/>
                </a:lnTo>
                <a:lnTo>
                  <a:pt x="295999" y="1200196"/>
                </a:lnTo>
                <a:lnTo>
                  <a:pt x="312986" y="1220557"/>
                </a:lnTo>
                <a:lnTo>
                  <a:pt x="253312" y="1228953"/>
                </a:lnTo>
                <a:lnTo>
                  <a:pt x="232588" y="1245698"/>
                </a:lnTo>
                <a:lnTo>
                  <a:pt x="186285" y="1227740"/>
                </a:lnTo>
                <a:lnTo>
                  <a:pt x="170463" y="1235020"/>
                </a:lnTo>
                <a:lnTo>
                  <a:pt x="147312" y="1214660"/>
                </a:lnTo>
                <a:lnTo>
                  <a:pt x="129038" y="1213471"/>
                </a:lnTo>
                <a:lnTo>
                  <a:pt x="123044" y="1179836"/>
                </a:lnTo>
                <a:lnTo>
                  <a:pt x="119380" y="1161878"/>
                </a:lnTo>
                <a:lnTo>
                  <a:pt x="71864" y="1155884"/>
                </a:lnTo>
                <a:lnTo>
                  <a:pt x="38982" y="1105602"/>
                </a:lnTo>
                <a:lnTo>
                  <a:pt x="57255" y="1082839"/>
                </a:lnTo>
                <a:lnTo>
                  <a:pt x="-16" y="1034935"/>
                </a:lnTo>
                <a:lnTo>
                  <a:pt x="23135" y="1031343"/>
                </a:lnTo>
                <a:lnTo>
                  <a:pt x="42549" y="988244"/>
                </a:lnTo>
                <a:lnTo>
                  <a:pt x="37695" y="905613"/>
                </a:lnTo>
                <a:lnTo>
                  <a:pt x="61963" y="898333"/>
                </a:lnTo>
                <a:lnTo>
                  <a:pt x="52256" y="858825"/>
                </a:lnTo>
                <a:lnTo>
                  <a:pt x="92467" y="825312"/>
                </a:lnTo>
                <a:lnTo>
                  <a:pt x="60798" y="809732"/>
                </a:lnTo>
                <a:lnTo>
                  <a:pt x="72932" y="773792"/>
                </a:lnTo>
                <a:lnTo>
                  <a:pt x="43690" y="753432"/>
                </a:lnTo>
                <a:lnTo>
                  <a:pt x="46116" y="721107"/>
                </a:lnTo>
                <a:lnTo>
                  <a:pt x="81450" y="703149"/>
                </a:lnTo>
                <a:lnTo>
                  <a:pt x="74170" y="692374"/>
                </a:lnTo>
                <a:lnTo>
                  <a:pt x="85138" y="674416"/>
                </a:lnTo>
                <a:lnTo>
                  <a:pt x="71718" y="639665"/>
                </a:lnTo>
                <a:lnTo>
                  <a:pt x="114357" y="618116"/>
                </a:lnTo>
                <a:lnTo>
                  <a:pt x="47354" y="564217"/>
                </a:lnTo>
                <a:lnTo>
                  <a:pt x="53542" y="506728"/>
                </a:lnTo>
                <a:lnTo>
                  <a:pt x="105936" y="501874"/>
                </a:lnTo>
                <a:lnTo>
                  <a:pt x="112027" y="525802"/>
                </a:lnTo>
                <a:lnTo>
                  <a:pt x="140056" y="515027"/>
                </a:lnTo>
                <a:lnTo>
                  <a:pt x="133965" y="483892"/>
                </a:lnTo>
                <a:lnTo>
                  <a:pt x="166847" y="481465"/>
                </a:lnTo>
                <a:lnTo>
                  <a:pt x="157140" y="403640"/>
                </a:lnTo>
                <a:lnTo>
                  <a:pt x="116929" y="388060"/>
                </a:lnTo>
                <a:lnTo>
                  <a:pt x="110911" y="337971"/>
                </a:lnTo>
                <a:lnTo>
                  <a:pt x="80455" y="326008"/>
                </a:lnTo>
                <a:lnTo>
                  <a:pt x="102296" y="255341"/>
                </a:lnTo>
                <a:lnTo>
                  <a:pt x="82882" y="242188"/>
                </a:lnTo>
                <a:lnTo>
                  <a:pt x="62181" y="183509"/>
                </a:lnTo>
                <a:lnTo>
                  <a:pt x="67035" y="155965"/>
                </a:lnTo>
                <a:lnTo>
                  <a:pt x="110911" y="166740"/>
                </a:lnTo>
                <a:lnTo>
                  <a:pt x="89070" y="112866"/>
                </a:lnTo>
                <a:lnTo>
                  <a:pt x="102465" y="100732"/>
                </a:lnTo>
                <a:lnTo>
                  <a:pt x="95185" y="68408"/>
                </a:lnTo>
                <a:lnTo>
                  <a:pt x="170730" y="72000"/>
                </a:lnTo>
                <a:lnTo>
                  <a:pt x="159446" y="117623"/>
                </a:lnTo>
                <a:lnTo>
                  <a:pt x="192328" y="132013"/>
                </a:lnTo>
                <a:close/>
              </a:path>
            </a:pathLst>
          </a:custGeom>
          <a:gradFill>
            <a:gsLst>
              <a:gs pos="35000">
                <a:srgbClr val="EC9C8B">
                  <a:alpha val="90000"/>
                </a:srgbClr>
              </a:gs>
              <a:gs pos="78000">
                <a:srgbClr val="FDE178">
                  <a:alpha val="40000"/>
                </a:srgbClr>
              </a:gs>
            </a:gsLst>
            <a:lin ang="5400000" scaled="1"/>
          </a:gradFill>
          <a:ln w="6350" cap="flat">
            <a:solidFill>
              <a:schemeClr val="bg1">
                <a:lumMod val="5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ru-RU">
              <a:solidFill>
                <a:srgbClr val="E8D1AE"/>
              </a:solidFill>
            </a:endParaRPr>
          </a:p>
        </p:txBody>
      </p:sp>
      <p:sp>
        <p:nvSpPr>
          <p:cNvPr id="36" name="Молодежный">
            <a:extLst>
              <a:ext uri="{FF2B5EF4-FFF2-40B4-BE49-F238E27FC236}">
                <a16:creationId xmlns:a16="http://schemas.microsoft.com/office/drawing/2014/main" xmlns="" id="{B4C1DD70-53A8-402B-B8C5-344277B05840}"/>
              </a:ext>
            </a:extLst>
          </p:cNvPr>
          <p:cNvSpPr/>
          <p:nvPr/>
        </p:nvSpPr>
        <p:spPr>
          <a:xfrm>
            <a:off x="5352091" y="4161694"/>
            <a:ext cx="68608" cy="51456"/>
          </a:xfrm>
          <a:custGeom>
            <a:avLst/>
            <a:gdLst>
              <a:gd name="connsiteX0" fmla="*/ 63620 w 66095"/>
              <a:gd name="connsiteY0" fmla="*/ 32204 h 49571"/>
              <a:gd name="connsiteX1" fmla="*/ 58767 w 66095"/>
              <a:gd name="connsiteY1" fmla="*/ 3083 h 49571"/>
              <a:gd name="connsiteX2" fmla="*/ 19939 w 66095"/>
              <a:gd name="connsiteY2" fmla="*/ 7936 h 49571"/>
              <a:gd name="connsiteX3" fmla="*/ 19939 w 66095"/>
              <a:gd name="connsiteY3" fmla="*/ 7936 h 49571"/>
              <a:gd name="connsiteX4" fmla="*/ 525 w 66095"/>
              <a:gd name="connsiteY4" fmla="*/ 41911 h 49571"/>
              <a:gd name="connsiteX5" fmla="*/ 63620 w 66095"/>
              <a:gd name="connsiteY5" fmla="*/ 32204 h 4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6095" h="49571">
                <a:moveTo>
                  <a:pt x="63620" y="32204"/>
                </a:moveTo>
                <a:cubicBezTo>
                  <a:pt x="68134" y="22691"/>
                  <a:pt x="66386" y="8325"/>
                  <a:pt x="58767" y="3083"/>
                </a:cubicBezTo>
                <a:cubicBezTo>
                  <a:pt x="46972" y="-5095"/>
                  <a:pt x="19939" y="7936"/>
                  <a:pt x="19939" y="7936"/>
                </a:cubicBezTo>
                <a:lnTo>
                  <a:pt x="19939" y="7936"/>
                </a:lnTo>
                <a:cubicBezTo>
                  <a:pt x="19939" y="7936"/>
                  <a:pt x="-3868" y="32034"/>
                  <a:pt x="525" y="41911"/>
                </a:cubicBezTo>
                <a:cubicBezTo>
                  <a:pt x="5645" y="53316"/>
                  <a:pt x="52967" y="54675"/>
                  <a:pt x="63620" y="32204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75000"/>
            </a:schemeClr>
          </a:solidFill>
          <a:ln w="6350" cap="flat">
            <a:solidFill>
              <a:schemeClr val="bg1">
                <a:lumMod val="5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ru-RU">
              <a:solidFill>
                <a:srgbClr val="E8D1AE"/>
              </a:solidFill>
            </a:endParaRPr>
          </a:p>
        </p:txBody>
      </p:sp>
      <p:sp>
        <p:nvSpPr>
          <p:cNvPr id="37" name="Мытищи">
            <a:extLst>
              <a:ext uri="{FF2B5EF4-FFF2-40B4-BE49-F238E27FC236}">
                <a16:creationId xmlns:a16="http://schemas.microsoft.com/office/drawing/2014/main" xmlns="" id="{DFFBBDDE-7340-43D3-A590-42E60C3C4B33}"/>
              </a:ext>
            </a:extLst>
          </p:cNvPr>
          <p:cNvSpPr/>
          <p:nvPr/>
        </p:nvSpPr>
        <p:spPr>
          <a:xfrm>
            <a:off x="6199624" y="2334570"/>
            <a:ext cx="523479" cy="667517"/>
          </a:xfrm>
          <a:custGeom>
            <a:avLst/>
            <a:gdLst>
              <a:gd name="connsiteX0" fmla="*/ 72908 w 504303"/>
              <a:gd name="connsiteY0" fmla="*/ 300818 h 643065"/>
              <a:gd name="connsiteX1" fmla="*/ 49781 w 504303"/>
              <a:gd name="connsiteY1" fmla="*/ 281647 h 643065"/>
              <a:gd name="connsiteX2" fmla="*/ 68054 w 504303"/>
              <a:gd name="connsiteY2" fmla="*/ 273274 h 643065"/>
              <a:gd name="connsiteX3" fmla="*/ 72908 w 504303"/>
              <a:gd name="connsiteY3" fmla="*/ 250511 h 643065"/>
              <a:gd name="connsiteX4" fmla="*/ 105814 w 504303"/>
              <a:gd name="connsiteY4" fmla="*/ 228962 h 643065"/>
              <a:gd name="connsiteX5" fmla="*/ 108241 w 504303"/>
              <a:gd name="connsiteY5" fmla="*/ 220565 h 643065"/>
              <a:gd name="connsiteX6" fmla="*/ 78975 w 504303"/>
              <a:gd name="connsiteY6" fmla="*/ 222992 h 643065"/>
              <a:gd name="connsiteX7" fmla="*/ 77761 w 504303"/>
              <a:gd name="connsiteY7" fmla="*/ 232699 h 643065"/>
              <a:gd name="connsiteX8" fmla="*/ 65627 w 504303"/>
              <a:gd name="connsiteY8" fmla="*/ 229107 h 643065"/>
              <a:gd name="connsiteX9" fmla="*/ 64414 w 504303"/>
              <a:gd name="connsiteY9" fmla="*/ 195570 h 643065"/>
              <a:gd name="connsiteX10" fmla="*/ 69268 w 504303"/>
              <a:gd name="connsiteY10" fmla="*/ 168026 h 643065"/>
              <a:gd name="connsiteX11" fmla="*/ 98389 w 504303"/>
              <a:gd name="connsiteY11" fmla="*/ 132110 h 643065"/>
              <a:gd name="connsiteX12" fmla="*/ 80091 w 504303"/>
              <a:gd name="connsiteY12" fmla="*/ 118933 h 643065"/>
              <a:gd name="connsiteX13" fmla="*/ 91060 w 504303"/>
              <a:gd name="connsiteY13" fmla="*/ 80614 h 643065"/>
              <a:gd name="connsiteX14" fmla="*/ 69219 w 504303"/>
              <a:gd name="connsiteY14" fmla="*/ 51882 h 643065"/>
              <a:gd name="connsiteX15" fmla="*/ 83780 w 504303"/>
              <a:gd name="connsiteY15" fmla="*/ 48290 h 643065"/>
              <a:gd name="connsiteX16" fmla="*/ 75262 w 504303"/>
              <a:gd name="connsiteY16" fmla="*/ 23125 h 643065"/>
              <a:gd name="connsiteX17" fmla="*/ 138624 w 504303"/>
              <a:gd name="connsiteY17" fmla="*/ 386 h 643065"/>
              <a:gd name="connsiteX18" fmla="*/ 194658 w 504303"/>
              <a:gd name="connsiteY18" fmla="*/ 7666 h 643065"/>
              <a:gd name="connsiteX19" fmla="*/ 265325 w 504303"/>
              <a:gd name="connsiteY19" fmla="*/ 67534 h 643065"/>
              <a:gd name="connsiteX20" fmla="*/ 309176 w 504303"/>
              <a:gd name="connsiteY20" fmla="*/ 65108 h 643065"/>
              <a:gd name="connsiteX21" fmla="*/ 320121 w 504303"/>
              <a:gd name="connsiteY21" fmla="*/ 69961 h 643065"/>
              <a:gd name="connsiteX22" fmla="*/ 318908 w 504303"/>
              <a:gd name="connsiteY22" fmla="*/ 92700 h 643065"/>
              <a:gd name="connsiteX23" fmla="*/ 297067 w 504303"/>
              <a:gd name="connsiteY23" fmla="*/ 97553 h 643065"/>
              <a:gd name="connsiteX24" fmla="*/ 281220 w 504303"/>
              <a:gd name="connsiteY24" fmla="*/ 171788 h 643065"/>
              <a:gd name="connsiteX25" fmla="*/ 309249 w 504303"/>
              <a:gd name="connsiteY25" fmla="*/ 187367 h 643065"/>
              <a:gd name="connsiteX26" fmla="*/ 303158 w 504303"/>
              <a:gd name="connsiteY26" fmla="*/ 195740 h 643065"/>
              <a:gd name="connsiteX27" fmla="*/ 440803 w 504303"/>
              <a:gd name="connsiteY27" fmla="*/ 311908 h 643065"/>
              <a:gd name="connsiteX28" fmla="*/ 428669 w 504303"/>
              <a:gd name="connsiteY28" fmla="*/ 320281 h 643065"/>
              <a:gd name="connsiteX29" fmla="*/ 428669 w 504303"/>
              <a:gd name="connsiteY29" fmla="*/ 321494 h 643065"/>
              <a:gd name="connsiteX30" fmla="*/ 420152 w 504303"/>
              <a:gd name="connsiteY30" fmla="*/ 326347 h 643065"/>
              <a:gd name="connsiteX31" fmla="*/ 422578 w 504303"/>
              <a:gd name="connsiteY31" fmla="*/ 331201 h 643065"/>
              <a:gd name="connsiteX32" fmla="*/ 425005 w 504303"/>
              <a:gd name="connsiteY32" fmla="*/ 332414 h 643065"/>
              <a:gd name="connsiteX33" fmla="*/ 422578 w 504303"/>
              <a:gd name="connsiteY33" fmla="*/ 334841 h 643065"/>
              <a:gd name="connsiteX34" fmla="*/ 416487 w 504303"/>
              <a:gd name="connsiteY34" fmla="*/ 338433 h 643065"/>
              <a:gd name="connsiteX35" fmla="*/ 417701 w 504303"/>
              <a:gd name="connsiteY35" fmla="*/ 339646 h 643065"/>
              <a:gd name="connsiteX36" fmla="*/ 423792 w 504303"/>
              <a:gd name="connsiteY36" fmla="*/ 348018 h 643065"/>
              <a:gd name="connsiteX37" fmla="*/ 426218 w 504303"/>
              <a:gd name="connsiteY37" fmla="*/ 348018 h 643065"/>
              <a:gd name="connsiteX38" fmla="*/ 416511 w 504303"/>
              <a:gd name="connsiteY38" fmla="*/ 365976 h 643065"/>
              <a:gd name="connsiteX39" fmla="*/ 404378 w 504303"/>
              <a:gd name="connsiteY39" fmla="*/ 363550 h 643065"/>
              <a:gd name="connsiteX40" fmla="*/ 400713 w 504303"/>
              <a:gd name="connsiteY40" fmla="*/ 367141 h 643065"/>
              <a:gd name="connsiteX41" fmla="*/ 412847 w 504303"/>
              <a:gd name="connsiteY41" fmla="*/ 385099 h 643065"/>
              <a:gd name="connsiteX42" fmla="*/ 400713 w 504303"/>
              <a:gd name="connsiteY42" fmla="*/ 383910 h 643065"/>
              <a:gd name="connsiteX43" fmla="*/ 393433 w 504303"/>
              <a:gd name="connsiteY43" fmla="*/ 404270 h 643065"/>
              <a:gd name="connsiteX44" fmla="*/ 404402 w 504303"/>
              <a:gd name="connsiteY44" fmla="*/ 424607 h 643065"/>
              <a:gd name="connsiteX45" fmla="*/ 420224 w 504303"/>
              <a:gd name="connsiteY45" fmla="*/ 431887 h 643065"/>
              <a:gd name="connsiteX46" fmla="*/ 449394 w 504303"/>
              <a:gd name="connsiteY46" fmla="*/ 467390 h 643065"/>
              <a:gd name="connsiteX47" fmla="*/ 449394 w 504303"/>
              <a:gd name="connsiteY47" fmla="*/ 470982 h 643065"/>
              <a:gd name="connsiteX48" fmla="*/ 434833 w 504303"/>
              <a:gd name="connsiteY48" fmla="*/ 484159 h 643065"/>
              <a:gd name="connsiteX49" fmla="*/ 419011 w 504303"/>
              <a:gd name="connsiteY49" fmla="*/ 527258 h 643065"/>
              <a:gd name="connsiteX50" fmla="*/ 422675 w 504303"/>
              <a:gd name="connsiteY50" fmla="*/ 550021 h 643065"/>
              <a:gd name="connsiteX51" fmla="*/ 478709 w 504303"/>
              <a:gd name="connsiteY51" fmla="*/ 539246 h 643065"/>
              <a:gd name="connsiteX52" fmla="*/ 504287 w 504303"/>
              <a:gd name="connsiteY52" fmla="*/ 556015 h 643065"/>
              <a:gd name="connsiteX53" fmla="*/ 478709 w 504303"/>
              <a:gd name="connsiteY53" fmla="*/ 594334 h 643065"/>
              <a:gd name="connsiteX54" fmla="*/ 434833 w 504303"/>
              <a:gd name="connsiteY54" fmla="*/ 597925 h 643065"/>
              <a:gd name="connsiteX55" fmla="*/ 436071 w 504303"/>
              <a:gd name="connsiteY55" fmla="*/ 608700 h 643065"/>
              <a:gd name="connsiteX56" fmla="*/ 403164 w 504303"/>
              <a:gd name="connsiteY56" fmla="*/ 611127 h 643065"/>
              <a:gd name="connsiteX57" fmla="*/ 403164 w 504303"/>
              <a:gd name="connsiteY57" fmla="*/ 643451 h 643065"/>
              <a:gd name="connsiteX58" fmla="*/ 313010 w 504303"/>
              <a:gd name="connsiteY58" fmla="*/ 564412 h 643065"/>
              <a:gd name="connsiteX59" fmla="*/ 294737 w 504303"/>
              <a:gd name="connsiteY59" fmla="*/ 561985 h 643065"/>
              <a:gd name="connsiteX60" fmla="*/ 282603 w 504303"/>
              <a:gd name="connsiteY60" fmla="*/ 560796 h 643065"/>
              <a:gd name="connsiteX61" fmla="*/ 249721 w 504303"/>
              <a:gd name="connsiteY61" fmla="*/ 560796 h 643065"/>
              <a:gd name="connsiteX62" fmla="*/ 168085 w 504303"/>
              <a:gd name="connsiteY62" fmla="*/ 529661 h 643065"/>
              <a:gd name="connsiteX63" fmla="*/ 138964 w 504303"/>
              <a:gd name="connsiteY63" fmla="*/ 532087 h 643065"/>
              <a:gd name="connsiteX64" fmla="*/ 135299 w 504303"/>
              <a:gd name="connsiteY64" fmla="*/ 533277 h 643065"/>
              <a:gd name="connsiteX65" fmla="*/ 142580 w 504303"/>
              <a:gd name="connsiteY65" fmla="*/ 523570 h 643065"/>
              <a:gd name="connsiteX66" fmla="*/ 141366 w 504303"/>
              <a:gd name="connsiteY66" fmla="*/ 484062 h 643065"/>
              <a:gd name="connsiteX67" fmla="*/ 147457 w 504303"/>
              <a:gd name="connsiteY67" fmla="*/ 480470 h 643065"/>
              <a:gd name="connsiteX68" fmla="*/ 151122 w 504303"/>
              <a:gd name="connsiteY68" fmla="*/ 479257 h 643065"/>
              <a:gd name="connsiteX69" fmla="*/ 153549 w 504303"/>
              <a:gd name="connsiteY69" fmla="*/ 468482 h 643065"/>
              <a:gd name="connsiteX70" fmla="*/ 146268 w 504303"/>
              <a:gd name="connsiteY70" fmla="*/ 463629 h 643065"/>
              <a:gd name="connsiteX71" fmla="*/ 146268 w 504303"/>
              <a:gd name="connsiteY71" fmla="*/ 448049 h 643065"/>
              <a:gd name="connsiteX72" fmla="*/ 162091 w 504303"/>
              <a:gd name="connsiteY72" fmla="*/ 449262 h 643065"/>
              <a:gd name="connsiteX73" fmla="*/ 160877 w 504303"/>
              <a:gd name="connsiteY73" fmla="*/ 437274 h 643065"/>
              <a:gd name="connsiteX74" fmla="*/ 153597 w 504303"/>
              <a:gd name="connsiteY74" fmla="*/ 431280 h 643065"/>
              <a:gd name="connsiteX75" fmla="*/ 115837 w 504303"/>
              <a:gd name="connsiteY75" fmla="*/ 440987 h 643065"/>
              <a:gd name="connsiteX76" fmla="*/ 120690 w 504303"/>
              <a:gd name="connsiteY76" fmla="*/ 461348 h 643065"/>
              <a:gd name="connsiteX77" fmla="*/ 112148 w 504303"/>
              <a:gd name="connsiteY77" fmla="*/ 461348 h 643065"/>
              <a:gd name="connsiteX78" fmla="*/ 106057 w 504303"/>
              <a:gd name="connsiteY78" fmla="*/ 437396 h 643065"/>
              <a:gd name="connsiteX79" fmla="*/ 97515 w 504303"/>
              <a:gd name="connsiteY79" fmla="*/ 436206 h 643065"/>
              <a:gd name="connsiteX80" fmla="*/ 113386 w 504303"/>
              <a:gd name="connsiteY80" fmla="*/ 415846 h 643065"/>
              <a:gd name="connsiteX81" fmla="*/ 99966 w 504303"/>
              <a:gd name="connsiteY81" fmla="*/ 397888 h 643065"/>
              <a:gd name="connsiteX82" fmla="*/ 104819 w 504303"/>
              <a:gd name="connsiteY82" fmla="*/ 379930 h 643065"/>
              <a:gd name="connsiteX83" fmla="*/ 68273 w 504303"/>
              <a:gd name="connsiteY83" fmla="*/ 348795 h 643065"/>
              <a:gd name="connsiteX84" fmla="*/ 27891 w 504303"/>
              <a:gd name="connsiteY84" fmla="*/ 373863 h 643065"/>
              <a:gd name="connsiteX85" fmla="*/ 24251 w 504303"/>
              <a:gd name="connsiteY85" fmla="*/ 358283 h 643065"/>
              <a:gd name="connsiteX86" fmla="*/ -16 w 504303"/>
              <a:gd name="connsiteY86" fmla="*/ 365564 h 643065"/>
              <a:gd name="connsiteX87" fmla="*/ 1197 w 504303"/>
              <a:gd name="connsiteY87" fmla="*/ 345227 h 643065"/>
              <a:gd name="connsiteX88" fmla="*/ 75504 w 504303"/>
              <a:gd name="connsiteY88" fmla="*/ 332050 h 643065"/>
              <a:gd name="connsiteX89" fmla="*/ 80358 w 504303"/>
              <a:gd name="connsiteY89" fmla="*/ 320062 h 643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504303" h="643065">
                <a:moveTo>
                  <a:pt x="72908" y="300818"/>
                </a:moveTo>
                <a:lnTo>
                  <a:pt x="49781" y="281647"/>
                </a:lnTo>
                <a:lnTo>
                  <a:pt x="68054" y="273274"/>
                </a:lnTo>
                <a:lnTo>
                  <a:pt x="72908" y="250511"/>
                </a:lnTo>
                <a:lnTo>
                  <a:pt x="105814" y="228962"/>
                </a:lnTo>
                <a:lnTo>
                  <a:pt x="108241" y="220565"/>
                </a:lnTo>
                <a:lnTo>
                  <a:pt x="78975" y="222992"/>
                </a:lnTo>
                <a:lnTo>
                  <a:pt x="77761" y="232699"/>
                </a:lnTo>
                <a:lnTo>
                  <a:pt x="65627" y="229107"/>
                </a:lnTo>
                <a:lnTo>
                  <a:pt x="64414" y="195570"/>
                </a:lnTo>
                <a:lnTo>
                  <a:pt x="69268" y="168026"/>
                </a:lnTo>
                <a:lnTo>
                  <a:pt x="98389" y="132110"/>
                </a:lnTo>
                <a:lnTo>
                  <a:pt x="80091" y="118933"/>
                </a:lnTo>
                <a:lnTo>
                  <a:pt x="91060" y="80614"/>
                </a:lnTo>
                <a:lnTo>
                  <a:pt x="69219" y="51882"/>
                </a:lnTo>
                <a:lnTo>
                  <a:pt x="83780" y="48290"/>
                </a:lnTo>
                <a:lnTo>
                  <a:pt x="75262" y="23125"/>
                </a:lnTo>
                <a:lnTo>
                  <a:pt x="138624" y="386"/>
                </a:lnTo>
                <a:lnTo>
                  <a:pt x="194658" y="7666"/>
                </a:lnTo>
                <a:lnTo>
                  <a:pt x="265325" y="67534"/>
                </a:lnTo>
                <a:lnTo>
                  <a:pt x="309176" y="65108"/>
                </a:lnTo>
                <a:lnTo>
                  <a:pt x="320121" y="69961"/>
                </a:lnTo>
                <a:lnTo>
                  <a:pt x="318908" y="92700"/>
                </a:lnTo>
                <a:lnTo>
                  <a:pt x="297067" y="97553"/>
                </a:lnTo>
                <a:lnTo>
                  <a:pt x="281220" y="171788"/>
                </a:lnTo>
                <a:lnTo>
                  <a:pt x="309249" y="187367"/>
                </a:lnTo>
                <a:lnTo>
                  <a:pt x="303158" y="195740"/>
                </a:lnTo>
                <a:lnTo>
                  <a:pt x="440803" y="311908"/>
                </a:lnTo>
                <a:lnTo>
                  <a:pt x="428669" y="320281"/>
                </a:lnTo>
                <a:lnTo>
                  <a:pt x="428669" y="321494"/>
                </a:lnTo>
                <a:lnTo>
                  <a:pt x="420152" y="326347"/>
                </a:lnTo>
                <a:lnTo>
                  <a:pt x="422578" y="331201"/>
                </a:lnTo>
                <a:lnTo>
                  <a:pt x="425005" y="332414"/>
                </a:lnTo>
                <a:lnTo>
                  <a:pt x="422578" y="334841"/>
                </a:lnTo>
                <a:lnTo>
                  <a:pt x="416487" y="338433"/>
                </a:lnTo>
                <a:lnTo>
                  <a:pt x="417701" y="339646"/>
                </a:lnTo>
                <a:lnTo>
                  <a:pt x="423792" y="348018"/>
                </a:lnTo>
                <a:lnTo>
                  <a:pt x="426218" y="348018"/>
                </a:lnTo>
                <a:lnTo>
                  <a:pt x="416511" y="365976"/>
                </a:lnTo>
                <a:lnTo>
                  <a:pt x="404378" y="363550"/>
                </a:lnTo>
                <a:lnTo>
                  <a:pt x="400713" y="367141"/>
                </a:lnTo>
                <a:lnTo>
                  <a:pt x="412847" y="385099"/>
                </a:lnTo>
                <a:lnTo>
                  <a:pt x="400713" y="383910"/>
                </a:lnTo>
                <a:lnTo>
                  <a:pt x="393433" y="404270"/>
                </a:lnTo>
                <a:lnTo>
                  <a:pt x="404402" y="424607"/>
                </a:lnTo>
                <a:lnTo>
                  <a:pt x="420224" y="431887"/>
                </a:lnTo>
                <a:lnTo>
                  <a:pt x="449394" y="467390"/>
                </a:lnTo>
                <a:lnTo>
                  <a:pt x="449394" y="470982"/>
                </a:lnTo>
                <a:lnTo>
                  <a:pt x="434833" y="484159"/>
                </a:lnTo>
                <a:lnTo>
                  <a:pt x="419011" y="527258"/>
                </a:lnTo>
                <a:lnTo>
                  <a:pt x="422675" y="550021"/>
                </a:lnTo>
                <a:lnTo>
                  <a:pt x="478709" y="539246"/>
                </a:lnTo>
                <a:lnTo>
                  <a:pt x="504287" y="556015"/>
                </a:lnTo>
                <a:lnTo>
                  <a:pt x="478709" y="594334"/>
                </a:lnTo>
                <a:lnTo>
                  <a:pt x="434833" y="597925"/>
                </a:lnTo>
                <a:lnTo>
                  <a:pt x="436071" y="608700"/>
                </a:lnTo>
                <a:lnTo>
                  <a:pt x="403164" y="611127"/>
                </a:lnTo>
                <a:lnTo>
                  <a:pt x="403164" y="643451"/>
                </a:lnTo>
                <a:lnTo>
                  <a:pt x="313010" y="564412"/>
                </a:lnTo>
                <a:lnTo>
                  <a:pt x="294737" y="561985"/>
                </a:lnTo>
                <a:lnTo>
                  <a:pt x="282603" y="560796"/>
                </a:lnTo>
                <a:lnTo>
                  <a:pt x="249721" y="560796"/>
                </a:lnTo>
                <a:lnTo>
                  <a:pt x="168085" y="529661"/>
                </a:lnTo>
                <a:lnTo>
                  <a:pt x="138964" y="532087"/>
                </a:lnTo>
                <a:lnTo>
                  <a:pt x="135299" y="533277"/>
                </a:lnTo>
                <a:lnTo>
                  <a:pt x="142580" y="523570"/>
                </a:lnTo>
                <a:lnTo>
                  <a:pt x="141366" y="484062"/>
                </a:lnTo>
                <a:lnTo>
                  <a:pt x="147457" y="480470"/>
                </a:lnTo>
                <a:lnTo>
                  <a:pt x="151122" y="479257"/>
                </a:lnTo>
                <a:lnTo>
                  <a:pt x="153549" y="468482"/>
                </a:lnTo>
                <a:lnTo>
                  <a:pt x="146268" y="463629"/>
                </a:lnTo>
                <a:lnTo>
                  <a:pt x="146268" y="448049"/>
                </a:lnTo>
                <a:lnTo>
                  <a:pt x="162091" y="449262"/>
                </a:lnTo>
                <a:lnTo>
                  <a:pt x="160877" y="437274"/>
                </a:lnTo>
                <a:lnTo>
                  <a:pt x="153597" y="431280"/>
                </a:lnTo>
                <a:lnTo>
                  <a:pt x="115837" y="440987"/>
                </a:lnTo>
                <a:lnTo>
                  <a:pt x="120690" y="461348"/>
                </a:lnTo>
                <a:lnTo>
                  <a:pt x="112148" y="461348"/>
                </a:lnTo>
                <a:lnTo>
                  <a:pt x="106057" y="437396"/>
                </a:lnTo>
                <a:lnTo>
                  <a:pt x="97515" y="436206"/>
                </a:lnTo>
                <a:lnTo>
                  <a:pt x="113386" y="415846"/>
                </a:lnTo>
                <a:lnTo>
                  <a:pt x="99966" y="397888"/>
                </a:lnTo>
                <a:lnTo>
                  <a:pt x="104819" y="379930"/>
                </a:lnTo>
                <a:lnTo>
                  <a:pt x="68273" y="348795"/>
                </a:lnTo>
                <a:lnTo>
                  <a:pt x="27891" y="373863"/>
                </a:lnTo>
                <a:lnTo>
                  <a:pt x="24251" y="358283"/>
                </a:lnTo>
                <a:lnTo>
                  <a:pt x="-16" y="365564"/>
                </a:lnTo>
                <a:lnTo>
                  <a:pt x="1197" y="345227"/>
                </a:lnTo>
                <a:lnTo>
                  <a:pt x="75504" y="332050"/>
                </a:lnTo>
                <a:lnTo>
                  <a:pt x="80358" y="320062"/>
                </a:lnTo>
                <a:close/>
              </a:path>
            </a:pathLst>
          </a:custGeom>
          <a:gradFill>
            <a:gsLst>
              <a:gs pos="33000">
                <a:srgbClr val="EC9C8B">
                  <a:alpha val="97000"/>
                </a:srgbClr>
              </a:gs>
              <a:gs pos="68000">
                <a:srgbClr val="C5E0B4">
                  <a:alpha val="66000"/>
                </a:srgbClr>
              </a:gs>
            </a:gsLst>
            <a:lin ang="5400000" scaled="1"/>
          </a:gradFill>
          <a:ln w="6350" cap="flat">
            <a:solidFill>
              <a:schemeClr val="bg1">
                <a:lumMod val="5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ru-RU" dirty="0">
              <a:solidFill>
                <a:srgbClr val="E8D1AE"/>
              </a:solidFill>
            </a:endParaRPr>
          </a:p>
        </p:txBody>
      </p:sp>
      <p:sp>
        <p:nvSpPr>
          <p:cNvPr id="38" name="Лыткарино">
            <a:extLst>
              <a:ext uri="{FF2B5EF4-FFF2-40B4-BE49-F238E27FC236}">
                <a16:creationId xmlns:a16="http://schemas.microsoft.com/office/drawing/2014/main" xmlns="" id="{16EA4722-25D3-4A7F-BB81-240D12C741C7}"/>
              </a:ext>
            </a:extLst>
          </p:cNvPr>
          <p:cNvSpPr/>
          <p:nvPr/>
        </p:nvSpPr>
        <p:spPr>
          <a:xfrm>
            <a:off x="6743559" y="3549322"/>
            <a:ext cx="134062" cy="128218"/>
          </a:xfrm>
          <a:custGeom>
            <a:avLst/>
            <a:gdLst>
              <a:gd name="connsiteX0" fmla="*/ 83027 w 129151"/>
              <a:gd name="connsiteY0" fmla="*/ 83187 h 123521"/>
              <a:gd name="connsiteX1" fmla="*/ 109721 w 129151"/>
              <a:gd name="connsiteY1" fmla="*/ 74814 h 123521"/>
              <a:gd name="connsiteX2" fmla="*/ 129135 w 129151"/>
              <a:gd name="connsiteY2" fmla="*/ 86778 h 123521"/>
              <a:gd name="connsiteX3" fmla="*/ 115740 w 129151"/>
              <a:gd name="connsiteY3" fmla="*/ 95151 h 123521"/>
              <a:gd name="connsiteX4" fmla="*/ 118166 w 129151"/>
              <a:gd name="connsiteY4" fmla="*/ 123908 h 123521"/>
              <a:gd name="connsiteX5" fmla="*/ 82833 w 129151"/>
              <a:gd name="connsiteY5" fmla="*/ 113133 h 123521"/>
              <a:gd name="connsiteX6" fmla="*/ 57255 w 129151"/>
              <a:gd name="connsiteY6" fmla="*/ 98766 h 123521"/>
              <a:gd name="connsiteX7" fmla="*/ 46262 w 129151"/>
              <a:gd name="connsiteY7" fmla="*/ 83187 h 123521"/>
              <a:gd name="connsiteX8" fmla="*/ 27988 w 129151"/>
              <a:gd name="connsiteY8" fmla="*/ 78333 h 123521"/>
              <a:gd name="connsiteX9" fmla="*/ -16 w 129151"/>
              <a:gd name="connsiteY9" fmla="*/ 41228 h 123521"/>
              <a:gd name="connsiteX10" fmla="*/ -16 w 129151"/>
              <a:gd name="connsiteY10" fmla="*/ 22081 h 123521"/>
              <a:gd name="connsiteX11" fmla="*/ 6075 w 129151"/>
              <a:gd name="connsiteY11" fmla="*/ 12374 h 123521"/>
              <a:gd name="connsiteX12" fmla="*/ 48713 w 129151"/>
              <a:gd name="connsiteY12" fmla="*/ 386 h 123521"/>
              <a:gd name="connsiteX13" fmla="*/ 73102 w 129151"/>
              <a:gd name="connsiteY13" fmla="*/ 72242 h 123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9151" h="123521">
                <a:moveTo>
                  <a:pt x="83027" y="83187"/>
                </a:moveTo>
                <a:lnTo>
                  <a:pt x="109721" y="74814"/>
                </a:lnTo>
                <a:lnTo>
                  <a:pt x="129135" y="86778"/>
                </a:lnTo>
                <a:lnTo>
                  <a:pt x="115740" y="95151"/>
                </a:lnTo>
                <a:lnTo>
                  <a:pt x="118166" y="123908"/>
                </a:lnTo>
                <a:lnTo>
                  <a:pt x="82833" y="113133"/>
                </a:lnTo>
                <a:lnTo>
                  <a:pt x="57255" y="98766"/>
                </a:lnTo>
                <a:lnTo>
                  <a:pt x="46262" y="83187"/>
                </a:lnTo>
                <a:lnTo>
                  <a:pt x="27988" y="78333"/>
                </a:lnTo>
                <a:lnTo>
                  <a:pt x="-16" y="41228"/>
                </a:lnTo>
                <a:lnTo>
                  <a:pt x="-16" y="22081"/>
                </a:lnTo>
                <a:lnTo>
                  <a:pt x="6075" y="12374"/>
                </a:lnTo>
                <a:lnTo>
                  <a:pt x="48713" y="386"/>
                </a:lnTo>
                <a:lnTo>
                  <a:pt x="73102" y="72242"/>
                </a:lnTo>
                <a:close/>
              </a:path>
            </a:pathLst>
          </a:custGeom>
          <a:solidFill>
            <a:srgbClr val="EC9C8B">
              <a:alpha val="75000"/>
            </a:srgbClr>
          </a:solidFill>
          <a:ln w="6350" cap="flat">
            <a:solidFill>
              <a:schemeClr val="bg1">
                <a:lumMod val="5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ru-RU">
              <a:solidFill>
                <a:srgbClr val="E8D1AE"/>
              </a:solidFill>
            </a:endParaRPr>
          </a:p>
        </p:txBody>
      </p:sp>
      <p:sp>
        <p:nvSpPr>
          <p:cNvPr id="39" name="Лосинр-петровский">
            <a:extLst>
              <a:ext uri="{FF2B5EF4-FFF2-40B4-BE49-F238E27FC236}">
                <a16:creationId xmlns:a16="http://schemas.microsoft.com/office/drawing/2014/main" xmlns="" id="{1AFD7DD3-DC61-4571-A442-25314C87771C}"/>
              </a:ext>
            </a:extLst>
          </p:cNvPr>
          <p:cNvSpPr/>
          <p:nvPr/>
        </p:nvSpPr>
        <p:spPr>
          <a:xfrm>
            <a:off x="7011608" y="2701467"/>
            <a:ext cx="226637" cy="316037"/>
          </a:xfrm>
          <a:custGeom>
            <a:avLst/>
            <a:gdLst>
              <a:gd name="connsiteX0" fmla="*/ 83076 w 218335"/>
              <a:gd name="connsiteY0" fmla="*/ 289242 h 304460"/>
              <a:gd name="connsiteX1" fmla="*/ 91594 w 218335"/>
              <a:gd name="connsiteY1" fmla="*/ 253326 h 304460"/>
              <a:gd name="connsiteX2" fmla="*/ 70894 w 218335"/>
              <a:gd name="connsiteY2" fmla="*/ 242552 h 304460"/>
              <a:gd name="connsiteX3" fmla="*/ 42865 w 218335"/>
              <a:gd name="connsiteY3" fmla="*/ 226972 h 304460"/>
              <a:gd name="connsiteX4" fmla="*/ 40438 w 218335"/>
              <a:gd name="connsiteY4" fmla="*/ 238960 h 304460"/>
              <a:gd name="connsiteX5" fmla="*/ 33158 w 218335"/>
              <a:gd name="connsiteY5" fmla="*/ 238960 h 304460"/>
              <a:gd name="connsiteX6" fmla="*/ 31944 w 218335"/>
              <a:gd name="connsiteY6" fmla="*/ 230564 h 304460"/>
              <a:gd name="connsiteX7" fmla="*/ 23378 w 218335"/>
              <a:gd name="connsiteY7" fmla="*/ 231777 h 304460"/>
              <a:gd name="connsiteX8" fmla="*/ 760 w 218335"/>
              <a:gd name="connsiteY8" fmla="*/ 235951 h 304460"/>
              <a:gd name="connsiteX9" fmla="*/ -16 w 218335"/>
              <a:gd name="connsiteY9" fmla="*/ 172346 h 304460"/>
              <a:gd name="connsiteX10" fmla="*/ 41627 w 218335"/>
              <a:gd name="connsiteY10" fmla="*/ 137764 h 304460"/>
              <a:gd name="connsiteX11" fmla="*/ 55459 w 218335"/>
              <a:gd name="connsiteY11" fmla="*/ 73383 h 304460"/>
              <a:gd name="connsiteX12" fmla="*/ 107586 w 218335"/>
              <a:gd name="connsiteY12" fmla="*/ 72655 h 304460"/>
              <a:gd name="connsiteX13" fmla="*/ 127000 w 218335"/>
              <a:gd name="connsiteY13" fmla="*/ 24120 h 304460"/>
              <a:gd name="connsiteX14" fmla="*/ 148550 w 218335"/>
              <a:gd name="connsiteY14" fmla="*/ 24872 h 304460"/>
              <a:gd name="connsiteX15" fmla="*/ 157674 w 218335"/>
              <a:gd name="connsiteY15" fmla="*/ 2813 h 304460"/>
              <a:gd name="connsiteX16" fmla="*/ 189901 w 218335"/>
              <a:gd name="connsiteY16" fmla="*/ 386 h 304460"/>
              <a:gd name="connsiteX17" fmla="*/ 191625 w 218335"/>
              <a:gd name="connsiteY17" fmla="*/ 22227 h 304460"/>
              <a:gd name="connsiteX18" fmla="*/ 218319 w 218335"/>
              <a:gd name="connsiteY18" fmla="*/ 58143 h 304460"/>
              <a:gd name="connsiteX19" fmla="*/ 183009 w 218335"/>
              <a:gd name="connsiteY19" fmla="*/ 54551 h 304460"/>
              <a:gd name="connsiteX20" fmla="*/ 189101 w 218335"/>
              <a:gd name="connsiteY20" fmla="*/ 103644 h 304460"/>
              <a:gd name="connsiteX21" fmla="*/ 150103 w 218335"/>
              <a:gd name="connsiteY21" fmla="*/ 104858 h 304460"/>
              <a:gd name="connsiteX22" fmla="*/ 147676 w 218335"/>
              <a:gd name="connsiteY22" fmla="*/ 116822 h 304460"/>
              <a:gd name="connsiteX23" fmla="*/ 179369 w 218335"/>
              <a:gd name="connsiteY23" fmla="*/ 139585 h 304460"/>
              <a:gd name="connsiteX24" fmla="*/ 176943 w 218335"/>
              <a:gd name="connsiteY24" fmla="*/ 163537 h 304460"/>
              <a:gd name="connsiteX25" fmla="*/ 200070 w 218335"/>
              <a:gd name="connsiteY25" fmla="*/ 218624 h 304460"/>
              <a:gd name="connsiteX26" fmla="*/ 198856 w 218335"/>
              <a:gd name="connsiteY26" fmla="*/ 259345 h 304460"/>
              <a:gd name="connsiteX27" fmla="*/ 161096 w 218335"/>
              <a:gd name="connsiteY27" fmla="*/ 255729 h 304460"/>
              <a:gd name="connsiteX28" fmla="*/ 163523 w 218335"/>
              <a:gd name="connsiteY28" fmla="*/ 292858 h 304460"/>
              <a:gd name="connsiteX29" fmla="*/ 156242 w 218335"/>
              <a:gd name="connsiteY29" fmla="*/ 304846 h 304460"/>
              <a:gd name="connsiteX30" fmla="*/ 111153 w 218335"/>
              <a:gd name="connsiteY30" fmla="*/ 291669 h 304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218335" h="304460">
                <a:moveTo>
                  <a:pt x="83076" y="289242"/>
                </a:moveTo>
                <a:lnTo>
                  <a:pt x="91594" y="253326"/>
                </a:lnTo>
                <a:lnTo>
                  <a:pt x="70894" y="242552"/>
                </a:lnTo>
                <a:lnTo>
                  <a:pt x="42865" y="226972"/>
                </a:lnTo>
                <a:lnTo>
                  <a:pt x="40438" y="238960"/>
                </a:lnTo>
                <a:lnTo>
                  <a:pt x="33158" y="238960"/>
                </a:lnTo>
                <a:lnTo>
                  <a:pt x="31944" y="230564"/>
                </a:lnTo>
                <a:lnTo>
                  <a:pt x="23378" y="231777"/>
                </a:lnTo>
                <a:lnTo>
                  <a:pt x="760" y="235951"/>
                </a:lnTo>
                <a:lnTo>
                  <a:pt x="-16" y="172346"/>
                </a:lnTo>
                <a:lnTo>
                  <a:pt x="41627" y="137764"/>
                </a:lnTo>
                <a:lnTo>
                  <a:pt x="55459" y="73383"/>
                </a:lnTo>
                <a:lnTo>
                  <a:pt x="107586" y="72655"/>
                </a:lnTo>
                <a:lnTo>
                  <a:pt x="127000" y="24120"/>
                </a:lnTo>
                <a:lnTo>
                  <a:pt x="148550" y="24872"/>
                </a:lnTo>
                <a:lnTo>
                  <a:pt x="157674" y="2813"/>
                </a:lnTo>
                <a:lnTo>
                  <a:pt x="189901" y="386"/>
                </a:lnTo>
                <a:lnTo>
                  <a:pt x="191625" y="22227"/>
                </a:lnTo>
                <a:lnTo>
                  <a:pt x="218319" y="58143"/>
                </a:lnTo>
                <a:lnTo>
                  <a:pt x="183009" y="54551"/>
                </a:lnTo>
                <a:lnTo>
                  <a:pt x="189101" y="103644"/>
                </a:lnTo>
                <a:lnTo>
                  <a:pt x="150103" y="104858"/>
                </a:lnTo>
                <a:lnTo>
                  <a:pt x="147676" y="116822"/>
                </a:lnTo>
                <a:lnTo>
                  <a:pt x="179369" y="139585"/>
                </a:lnTo>
                <a:lnTo>
                  <a:pt x="176943" y="163537"/>
                </a:lnTo>
                <a:lnTo>
                  <a:pt x="200070" y="218624"/>
                </a:lnTo>
                <a:lnTo>
                  <a:pt x="198856" y="259345"/>
                </a:lnTo>
                <a:lnTo>
                  <a:pt x="161096" y="255729"/>
                </a:lnTo>
                <a:lnTo>
                  <a:pt x="163523" y="292858"/>
                </a:lnTo>
                <a:lnTo>
                  <a:pt x="156242" y="304846"/>
                </a:lnTo>
                <a:lnTo>
                  <a:pt x="111153" y="291669"/>
                </a:lnTo>
                <a:close/>
              </a:path>
            </a:pathLst>
          </a:custGeom>
          <a:solidFill>
            <a:schemeClr val="tx1">
              <a:lumMod val="50000"/>
              <a:lumOff val="50000"/>
              <a:alpha val="75000"/>
            </a:schemeClr>
          </a:solidFill>
          <a:ln w="6350" cap="flat">
            <a:solidFill>
              <a:schemeClr val="bg1">
                <a:lumMod val="5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ru-RU">
              <a:solidFill>
                <a:srgbClr val="E8D1AE"/>
              </a:solidFill>
            </a:endParaRPr>
          </a:p>
        </p:txBody>
      </p:sp>
      <p:sp>
        <p:nvSpPr>
          <p:cNvPr id="40" name="Ленинский">
            <a:extLst>
              <a:ext uri="{FF2B5EF4-FFF2-40B4-BE49-F238E27FC236}">
                <a16:creationId xmlns:a16="http://schemas.microsoft.com/office/drawing/2014/main" xmlns="" id="{BCAD9682-A752-43A1-A659-B4D175683F89}"/>
              </a:ext>
            </a:extLst>
          </p:cNvPr>
          <p:cNvSpPr/>
          <p:nvPr/>
        </p:nvSpPr>
        <p:spPr>
          <a:xfrm>
            <a:off x="6372279" y="3515944"/>
            <a:ext cx="478791" cy="297345"/>
          </a:xfrm>
          <a:custGeom>
            <a:avLst/>
            <a:gdLst>
              <a:gd name="connsiteX0" fmla="*/ 27916 w 461252"/>
              <a:gd name="connsiteY0" fmla="*/ 262621 h 286453"/>
              <a:gd name="connsiteX1" fmla="*/ 21824 w 461252"/>
              <a:gd name="connsiteY1" fmla="*/ 237504 h 286453"/>
              <a:gd name="connsiteX2" fmla="*/ 7264 w 461252"/>
              <a:gd name="connsiteY2" fmla="*/ 220735 h 286453"/>
              <a:gd name="connsiteX3" fmla="*/ -16 w 461252"/>
              <a:gd name="connsiteY3" fmla="*/ 217143 h 286453"/>
              <a:gd name="connsiteX4" fmla="*/ 4837 w 461252"/>
              <a:gd name="connsiteY4" fmla="*/ 184795 h 286453"/>
              <a:gd name="connsiteX5" fmla="*/ 12117 w 461252"/>
              <a:gd name="connsiteY5" fmla="*/ 136891 h 286453"/>
              <a:gd name="connsiteX6" fmla="*/ 31531 w 461252"/>
              <a:gd name="connsiteY6" fmla="*/ 128518 h 286453"/>
              <a:gd name="connsiteX7" fmla="*/ 20563 w 461252"/>
              <a:gd name="connsiteY7" fmla="*/ 100951 h 286453"/>
              <a:gd name="connsiteX8" fmla="*/ 104625 w 461252"/>
              <a:gd name="connsiteY8" fmla="*/ 110658 h 286453"/>
              <a:gd name="connsiteX9" fmla="*/ 133746 w 461252"/>
              <a:gd name="connsiteY9" fmla="*/ 100951 h 286453"/>
              <a:gd name="connsiteX10" fmla="*/ 221473 w 461252"/>
              <a:gd name="connsiteY10" fmla="*/ 38704 h 286453"/>
              <a:gd name="connsiteX11" fmla="*/ 260447 w 461252"/>
              <a:gd name="connsiteY11" fmla="*/ 386 h 286453"/>
              <a:gd name="connsiteX12" fmla="*/ 265300 w 461252"/>
              <a:gd name="connsiteY12" fmla="*/ 5240 h 286453"/>
              <a:gd name="connsiteX13" fmla="*/ 266538 w 461252"/>
              <a:gd name="connsiteY13" fmla="*/ 24411 h 286453"/>
              <a:gd name="connsiteX14" fmla="*/ 287263 w 461252"/>
              <a:gd name="connsiteY14" fmla="*/ 28003 h 286453"/>
              <a:gd name="connsiteX15" fmla="*/ 299396 w 461252"/>
              <a:gd name="connsiteY15" fmla="*/ 13612 h 286453"/>
              <a:gd name="connsiteX16" fmla="*/ 329852 w 461252"/>
              <a:gd name="connsiteY16" fmla="*/ 12423 h 286453"/>
              <a:gd name="connsiteX17" fmla="*/ 351693 w 461252"/>
              <a:gd name="connsiteY17" fmla="*/ 36375 h 286453"/>
              <a:gd name="connsiteX18" fmla="*/ 332279 w 461252"/>
              <a:gd name="connsiteY18" fmla="*/ 46082 h 286453"/>
              <a:gd name="connsiteX19" fmla="*/ 351693 w 461252"/>
              <a:gd name="connsiteY19" fmla="*/ 54478 h 286453"/>
              <a:gd name="connsiteX20" fmla="*/ 351693 w 461252"/>
              <a:gd name="connsiteY20" fmla="*/ 73625 h 286453"/>
              <a:gd name="connsiteX21" fmla="*/ 379722 w 461252"/>
              <a:gd name="connsiteY21" fmla="*/ 110730 h 286453"/>
              <a:gd name="connsiteX22" fmla="*/ 397971 w 461252"/>
              <a:gd name="connsiteY22" fmla="*/ 115584 h 286453"/>
              <a:gd name="connsiteX23" fmla="*/ 408964 w 461252"/>
              <a:gd name="connsiteY23" fmla="*/ 131164 h 286453"/>
              <a:gd name="connsiteX24" fmla="*/ 434542 w 461252"/>
              <a:gd name="connsiteY24" fmla="*/ 145530 h 286453"/>
              <a:gd name="connsiteX25" fmla="*/ 418720 w 461252"/>
              <a:gd name="connsiteY25" fmla="*/ 183848 h 286453"/>
              <a:gd name="connsiteX26" fmla="*/ 426000 w 461252"/>
              <a:gd name="connsiteY26" fmla="*/ 232942 h 286453"/>
              <a:gd name="connsiteX27" fmla="*/ 436969 w 461252"/>
              <a:gd name="connsiteY27" fmla="*/ 220978 h 286453"/>
              <a:gd name="connsiteX28" fmla="*/ 461236 w 461252"/>
              <a:gd name="connsiteY28" fmla="*/ 262863 h 286453"/>
              <a:gd name="connsiteX29" fmla="*/ 440536 w 461252"/>
              <a:gd name="connsiteY29" fmla="*/ 280846 h 286453"/>
              <a:gd name="connsiteX30" fmla="*/ 423549 w 461252"/>
              <a:gd name="connsiteY30" fmla="*/ 254491 h 286453"/>
              <a:gd name="connsiteX31" fmla="*/ 401708 w 461252"/>
              <a:gd name="connsiteY31" fmla="*/ 274876 h 286453"/>
              <a:gd name="connsiteX32" fmla="*/ 389574 w 461252"/>
              <a:gd name="connsiteY32" fmla="*/ 260485 h 286453"/>
              <a:gd name="connsiteX33" fmla="*/ 389574 w 461252"/>
              <a:gd name="connsiteY33" fmla="*/ 241314 h 286453"/>
              <a:gd name="connsiteX34" fmla="*/ 363996 w 461252"/>
              <a:gd name="connsiteY34" fmla="*/ 228161 h 286453"/>
              <a:gd name="connsiteX35" fmla="*/ 356716 w 461252"/>
              <a:gd name="connsiteY35" fmla="*/ 205398 h 286453"/>
              <a:gd name="connsiteX36" fmla="*/ 325168 w 461252"/>
              <a:gd name="connsiteY36" fmla="*/ 252089 h 286453"/>
              <a:gd name="connsiteX37" fmla="*/ 298474 w 461252"/>
              <a:gd name="connsiteY37" fmla="*/ 222167 h 286453"/>
              <a:gd name="connsiteX38" fmla="*/ 304565 w 461252"/>
              <a:gd name="connsiteY38" fmla="*/ 283224 h 286453"/>
              <a:gd name="connsiteX39" fmla="*/ 226570 w 461252"/>
              <a:gd name="connsiteY39" fmla="*/ 262863 h 286453"/>
              <a:gd name="connsiteX40" fmla="*/ 216863 w 461252"/>
              <a:gd name="connsiteY40" fmla="*/ 286840 h 286453"/>
              <a:gd name="connsiteX41" fmla="*/ 165706 w 461252"/>
              <a:gd name="connsiteY41" fmla="*/ 262863 h 286453"/>
              <a:gd name="connsiteX42" fmla="*/ 148719 w 461252"/>
              <a:gd name="connsiteY42" fmla="*/ 213770 h 286453"/>
              <a:gd name="connsiteX43" fmla="*/ 96350 w 461252"/>
              <a:gd name="connsiteY43" fmla="*/ 246119 h 286453"/>
              <a:gd name="connsiteX44" fmla="*/ 40292 w 461252"/>
              <a:gd name="connsiteY44" fmla="*/ 235320 h 286453"/>
              <a:gd name="connsiteX45" fmla="*/ 33012 w 461252"/>
              <a:gd name="connsiteY45" fmla="*/ 282035 h 286453"/>
              <a:gd name="connsiteX46" fmla="*/ 6317 w 461252"/>
              <a:gd name="connsiteY46" fmla="*/ 274754 h 2864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461252" h="286453">
                <a:moveTo>
                  <a:pt x="27916" y="262621"/>
                </a:moveTo>
                <a:lnTo>
                  <a:pt x="21824" y="237504"/>
                </a:lnTo>
                <a:lnTo>
                  <a:pt x="7264" y="220735"/>
                </a:lnTo>
                <a:lnTo>
                  <a:pt x="-16" y="217143"/>
                </a:lnTo>
                <a:lnTo>
                  <a:pt x="4837" y="184795"/>
                </a:lnTo>
                <a:lnTo>
                  <a:pt x="12117" y="136891"/>
                </a:lnTo>
                <a:lnTo>
                  <a:pt x="31531" y="128518"/>
                </a:lnTo>
                <a:lnTo>
                  <a:pt x="20563" y="100951"/>
                </a:lnTo>
                <a:lnTo>
                  <a:pt x="104625" y="110658"/>
                </a:lnTo>
                <a:lnTo>
                  <a:pt x="133746" y="100951"/>
                </a:lnTo>
                <a:lnTo>
                  <a:pt x="221473" y="38704"/>
                </a:lnTo>
                <a:lnTo>
                  <a:pt x="260447" y="386"/>
                </a:lnTo>
                <a:lnTo>
                  <a:pt x="265300" y="5240"/>
                </a:lnTo>
                <a:lnTo>
                  <a:pt x="266538" y="24411"/>
                </a:lnTo>
                <a:lnTo>
                  <a:pt x="287263" y="28003"/>
                </a:lnTo>
                <a:lnTo>
                  <a:pt x="299396" y="13612"/>
                </a:lnTo>
                <a:lnTo>
                  <a:pt x="329852" y="12423"/>
                </a:lnTo>
                <a:lnTo>
                  <a:pt x="351693" y="36375"/>
                </a:lnTo>
                <a:lnTo>
                  <a:pt x="332279" y="46082"/>
                </a:lnTo>
                <a:lnTo>
                  <a:pt x="351693" y="54478"/>
                </a:lnTo>
                <a:lnTo>
                  <a:pt x="351693" y="73625"/>
                </a:lnTo>
                <a:lnTo>
                  <a:pt x="379722" y="110730"/>
                </a:lnTo>
                <a:lnTo>
                  <a:pt x="397971" y="115584"/>
                </a:lnTo>
                <a:lnTo>
                  <a:pt x="408964" y="131164"/>
                </a:lnTo>
                <a:lnTo>
                  <a:pt x="434542" y="145530"/>
                </a:lnTo>
                <a:lnTo>
                  <a:pt x="418720" y="183848"/>
                </a:lnTo>
                <a:lnTo>
                  <a:pt x="426000" y="232942"/>
                </a:lnTo>
                <a:lnTo>
                  <a:pt x="436969" y="220978"/>
                </a:lnTo>
                <a:lnTo>
                  <a:pt x="461236" y="262863"/>
                </a:lnTo>
                <a:lnTo>
                  <a:pt x="440536" y="280846"/>
                </a:lnTo>
                <a:lnTo>
                  <a:pt x="423549" y="254491"/>
                </a:lnTo>
                <a:lnTo>
                  <a:pt x="401708" y="274876"/>
                </a:lnTo>
                <a:lnTo>
                  <a:pt x="389574" y="260485"/>
                </a:lnTo>
                <a:lnTo>
                  <a:pt x="389574" y="241314"/>
                </a:lnTo>
                <a:lnTo>
                  <a:pt x="363996" y="228161"/>
                </a:lnTo>
                <a:lnTo>
                  <a:pt x="356716" y="205398"/>
                </a:lnTo>
                <a:lnTo>
                  <a:pt x="325168" y="252089"/>
                </a:lnTo>
                <a:lnTo>
                  <a:pt x="298474" y="222167"/>
                </a:lnTo>
                <a:lnTo>
                  <a:pt x="304565" y="283224"/>
                </a:lnTo>
                <a:lnTo>
                  <a:pt x="226570" y="262863"/>
                </a:lnTo>
                <a:lnTo>
                  <a:pt x="216863" y="286840"/>
                </a:lnTo>
                <a:lnTo>
                  <a:pt x="165706" y="262863"/>
                </a:lnTo>
                <a:lnTo>
                  <a:pt x="148719" y="213770"/>
                </a:lnTo>
                <a:lnTo>
                  <a:pt x="96350" y="246119"/>
                </a:lnTo>
                <a:lnTo>
                  <a:pt x="40292" y="235320"/>
                </a:lnTo>
                <a:lnTo>
                  <a:pt x="33012" y="282035"/>
                </a:lnTo>
                <a:lnTo>
                  <a:pt x="6317" y="274754"/>
                </a:lnTo>
                <a:close/>
              </a:path>
            </a:pathLst>
          </a:custGeom>
          <a:gradFill>
            <a:gsLst>
              <a:gs pos="33000">
                <a:srgbClr val="EC9C8B">
                  <a:alpha val="97000"/>
                </a:srgbClr>
              </a:gs>
              <a:gs pos="74000">
                <a:srgbClr val="FDE178">
                  <a:alpha val="40000"/>
                </a:srgbClr>
              </a:gs>
            </a:gsLst>
            <a:lin ang="5400000" scaled="1"/>
          </a:gradFill>
          <a:ln w="6350" cap="flat">
            <a:solidFill>
              <a:schemeClr val="bg1">
                <a:lumMod val="5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ru-RU">
              <a:solidFill>
                <a:srgbClr val="E8D1AE"/>
              </a:solidFill>
            </a:endParaRPr>
          </a:p>
        </p:txBody>
      </p:sp>
      <p:sp>
        <p:nvSpPr>
          <p:cNvPr id="41" name="Люберцы">
            <a:extLst>
              <a:ext uri="{FF2B5EF4-FFF2-40B4-BE49-F238E27FC236}">
                <a16:creationId xmlns:a16="http://schemas.microsoft.com/office/drawing/2014/main" xmlns="" id="{89C9D4B1-EBCF-4CDF-B44C-205031D75C38}"/>
              </a:ext>
            </a:extLst>
          </p:cNvPr>
          <p:cNvSpPr/>
          <p:nvPr/>
        </p:nvSpPr>
        <p:spPr>
          <a:xfrm>
            <a:off x="6717940" y="3299459"/>
            <a:ext cx="294449" cy="340748"/>
          </a:xfrm>
          <a:custGeom>
            <a:avLst/>
            <a:gdLst>
              <a:gd name="connsiteX0" fmla="*/ 9764 w 283663"/>
              <a:gd name="connsiteY0" fmla="*/ 68845 h 328266"/>
              <a:gd name="connsiteX1" fmla="*/ 8550 w 283663"/>
              <a:gd name="connsiteY1" fmla="*/ 67632 h 328266"/>
              <a:gd name="connsiteX2" fmla="*/ 15830 w 283663"/>
              <a:gd name="connsiteY2" fmla="*/ 61637 h 328266"/>
              <a:gd name="connsiteX3" fmla="*/ -16 w 283663"/>
              <a:gd name="connsiteY3" fmla="*/ 46082 h 328266"/>
              <a:gd name="connsiteX4" fmla="*/ 6075 w 283663"/>
              <a:gd name="connsiteY4" fmla="*/ 41229 h 328266"/>
              <a:gd name="connsiteX5" fmla="*/ 24348 w 283663"/>
              <a:gd name="connsiteY5" fmla="*/ 56784 h 328266"/>
              <a:gd name="connsiteX6" fmla="*/ 43762 w 283663"/>
              <a:gd name="connsiteY6" fmla="*/ 35234 h 328266"/>
              <a:gd name="connsiteX7" fmla="*/ 52304 w 283663"/>
              <a:gd name="connsiteY7" fmla="*/ 34021 h 328266"/>
              <a:gd name="connsiteX8" fmla="*/ 63759 w 283663"/>
              <a:gd name="connsiteY8" fmla="*/ 33802 h 328266"/>
              <a:gd name="connsiteX9" fmla="*/ 68733 w 283663"/>
              <a:gd name="connsiteY9" fmla="*/ 45936 h 328266"/>
              <a:gd name="connsiteX10" fmla="*/ 76329 w 283663"/>
              <a:gd name="connsiteY10" fmla="*/ 43510 h 328266"/>
              <a:gd name="connsiteX11" fmla="*/ 80989 w 283663"/>
              <a:gd name="connsiteY11" fmla="*/ 57585 h 328266"/>
              <a:gd name="connsiteX12" fmla="*/ 90865 w 283663"/>
              <a:gd name="connsiteY12" fmla="*/ 52149 h 328266"/>
              <a:gd name="connsiteX13" fmla="*/ 73708 w 283663"/>
              <a:gd name="connsiteY13" fmla="*/ 77193 h 328266"/>
              <a:gd name="connsiteX14" fmla="*/ 77882 w 283663"/>
              <a:gd name="connsiteY14" fmla="*/ 88550 h 328266"/>
              <a:gd name="connsiteX15" fmla="*/ 79241 w 283663"/>
              <a:gd name="connsiteY15" fmla="*/ 99495 h 328266"/>
              <a:gd name="connsiteX16" fmla="*/ 132873 w 283663"/>
              <a:gd name="connsiteY16" fmla="*/ 109590 h 328266"/>
              <a:gd name="connsiteX17" fmla="*/ 132509 w 283663"/>
              <a:gd name="connsiteY17" fmla="*/ 69039 h 328266"/>
              <a:gd name="connsiteX18" fmla="*/ 112245 w 283663"/>
              <a:gd name="connsiteY18" fmla="*/ 57609 h 328266"/>
              <a:gd name="connsiteX19" fmla="*/ 132557 w 283663"/>
              <a:gd name="connsiteY19" fmla="*/ 51130 h 328266"/>
              <a:gd name="connsiteX20" fmla="*/ 112803 w 283663"/>
              <a:gd name="connsiteY20" fmla="*/ 33851 h 328266"/>
              <a:gd name="connsiteX21" fmla="*/ 139886 w 283663"/>
              <a:gd name="connsiteY21" fmla="*/ 36084 h 328266"/>
              <a:gd name="connsiteX22" fmla="*/ 135033 w 283663"/>
              <a:gd name="connsiteY22" fmla="*/ 27542 h 328266"/>
              <a:gd name="connsiteX23" fmla="*/ 143138 w 283663"/>
              <a:gd name="connsiteY23" fmla="*/ 23028 h 328266"/>
              <a:gd name="connsiteX24" fmla="*/ 129766 w 283663"/>
              <a:gd name="connsiteY24" fmla="*/ 23028 h 328266"/>
              <a:gd name="connsiteX25" fmla="*/ 127752 w 283663"/>
              <a:gd name="connsiteY25" fmla="*/ 14194 h 328266"/>
              <a:gd name="connsiteX26" fmla="*/ 114357 w 283663"/>
              <a:gd name="connsiteY26" fmla="*/ 12957 h 328266"/>
              <a:gd name="connsiteX27" fmla="*/ 116977 w 283663"/>
              <a:gd name="connsiteY27" fmla="*/ 1599 h 328266"/>
              <a:gd name="connsiteX28" fmla="*/ 125495 w 283663"/>
              <a:gd name="connsiteY28" fmla="*/ 386 h 328266"/>
              <a:gd name="connsiteX29" fmla="*/ 152190 w 283663"/>
              <a:gd name="connsiteY29" fmla="*/ 17155 h 328266"/>
              <a:gd name="connsiteX30" fmla="*/ 165610 w 283663"/>
              <a:gd name="connsiteY30" fmla="*/ 41131 h 328266"/>
              <a:gd name="connsiteX31" fmla="*/ 198516 w 283663"/>
              <a:gd name="connsiteY31" fmla="*/ 21960 h 328266"/>
              <a:gd name="connsiteX32" fmla="*/ 205796 w 283663"/>
              <a:gd name="connsiteY32" fmla="*/ 36326 h 328266"/>
              <a:gd name="connsiteX33" fmla="*/ 259379 w 283663"/>
              <a:gd name="connsiteY33" fmla="*/ 54284 h 328266"/>
              <a:gd name="connsiteX34" fmla="*/ 256952 w 283663"/>
              <a:gd name="connsiteY34" fmla="*/ 71053 h 328266"/>
              <a:gd name="connsiteX35" fmla="*/ 283647 w 283663"/>
              <a:gd name="connsiteY35" fmla="*/ 96194 h 328266"/>
              <a:gd name="connsiteX36" fmla="*/ 273940 w 283663"/>
              <a:gd name="connsiteY36" fmla="*/ 122549 h 328266"/>
              <a:gd name="connsiteX37" fmla="*/ 261806 w 283663"/>
              <a:gd name="connsiteY37" fmla="*/ 121335 h 328266"/>
              <a:gd name="connsiteX38" fmla="*/ 245959 w 283663"/>
              <a:gd name="connsiteY38" fmla="*/ 145288 h 328266"/>
              <a:gd name="connsiteX39" fmla="*/ 230137 w 283663"/>
              <a:gd name="connsiteY39" fmla="*/ 142861 h 328266"/>
              <a:gd name="connsiteX40" fmla="*/ 234990 w 283663"/>
              <a:gd name="connsiteY40" fmla="*/ 164410 h 328266"/>
              <a:gd name="connsiteX41" fmla="*/ 209413 w 283663"/>
              <a:gd name="connsiteY41" fmla="*/ 182368 h 328266"/>
              <a:gd name="connsiteX42" fmla="*/ 211839 w 283663"/>
              <a:gd name="connsiteY42" fmla="*/ 207534 h 328266"/>
              <a:gd name="connsiteX43" fmla="*/ 177719 w 283663"/>
              <a:gd name="connsiteY43" fmla="*/ 213504 h 328266"/>
              <a:gd name="connsiteX44" fmla="*/ 132824 w 283663"/>
              <a:gd name="connsiteY44" fmla="*/ 184989 h 328266"/>
              <a:gd name="connsiteX45" fmla="*/ 121879 w 283663"/>
              <a:gd name="connsiteY45" fmla="*/ 204136 h 328266"/>
              <a:gd name="connsiteX46" fmla="*/ 151000 w 283663"/>
              <a:gd name="connsiteY46" fmla="*/ 223307 h 328266"/>
              <a:gd name="connsiteX47" fmla="*/ 170414 w 283663"/>
              <a:gd name="connsiteY47" fmla="*/ 219716 h 328266"/>
              <a:gd name="connsiteX48" fmla="*/ 166774 w 283663"/>
              <a:gd name="connsiteY48" fmla="*/ 238863 h 328266"/>
              <a:gd name="connsiteX49" fmla="*/ 138745 w 283663"/>
              <a:gd name="connsiteY49" fmla="*/ 256845 h 328266"/>
              <a:gd name="connsiteX50" fmla="*/ 157019 w 283663"/>
              <a:gd name="connsiteY50" fmla="*/ 273614 h 328266"/>
              <a:gd name="connsiteX51" fmla="*/ 157019 w 283663"/>
              <a:gd name="connsiteY51" fmla="*/ 302274 h 328266"/>
              <a:gd name="connsiteX52" fmla="*/ 169152 w 283663"/>
              <a:gd name="connsiteY52" fmla="*/ 304701 h 328266"/>
              <a:gd name="connsiteX53" fmla="*/ 176433 w 283663"/>
              <a:gd name="connsiteY53" fmla="*/ 328653 h 328266"/>
              <a:gd name="connsiteX54" fmla="*/ 148428 w 283663"/>
              <a:gd name="connsiteY54" fmla="*/ 327439 h 328266"/>
              <a:gd name="connsiteX55" fmla="*/ 129014 w 283663"/>
              <a:gd name="connsiteY55" fmla="*/ 315475 h 328266"/>
              <a:gd name="connsiteX56" fmla="*/ 102320 w 283663"/>
              <a:gd name="connsiteY56" fmla="*/ 323848 h 328266"/>
              <a:gd name="connsiteX57" fmla="*/ 92613 w 283663"/>
              <a:gd name="connsiteY57" fmla="*/ 313073 h 328266"/>
              <a:gd name="connsiteX58" fmla="*/ 68345 w 283663"/>
              <a:gd name="connsiteY58" fmla="*/ 241217 h 328266"/>
              <a:gd name="connsiteX59" fmla="*/ 25707 w 283663"/>
              <a:gd name="connsiteY59" fmla="*/ 253205 h 328266"/>
              <a:gd name="connsiteX60" fmla="*/ 37841 w 283663"/>
              <a:gd name="connsiteY60" fmla="*/ 220856 h 328266"/>
              <a:gd name="connsiteX61" fmla="*/ 19592 w 283663"/>
              <a:gd name="connsiteY61" fmla="*/ 194526 h 328266"/>
              <a:gd name="connsiteX62" fmla="*/ 25659 w 283663"/>
              <a:gd name="connsiteY62" fmla="*/ 186154 h 328266"/>
              <a:gd name="connsiteX63" fmla="*/ 20805 w 283663"/>
              <a:gd name="connsiteY63" fmla="*/ 181301 h 328266"/>
              <a:gd name="connsiteX64" fmla="*/ 57206 w 283663"/>
              <a:gd name="connsiteY64" fmla="*/ 183727 h 328266"/>
              <a:gd name="connsiteX65" fmla="*/ 57206 w 283663"/>
              <a:gd name="connsiteY65" fmla="*/ 163367 h 328266"/>
              <a:gd name="connsiteX66" fmla="*/ 43811 w 283663"/>
              <a:gd name="connsiteY66" fmla="*/ 129853 h 328266"/>
              <a:gd name="connsiteX67" fmla="*/ 8502 w 283663"/>
              <a:gd name="connsiteY67" fmla="*/ 101121 h 328266"/>
              <a:gd name="connsiteX68" fmla="*/ 14593 w 283663"/>
              <a:gd name="connsiteY68" fmla="*/ 72364 h 328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283663" h="328266">
                <a:moveTo>
                  <a:pt x="9764" y="68845"/>
                </a:moveTo>
                <a:lnTo>
                  <a:pt x="8550" y="67632"/>
                </a:lnTo>
                <a:lnTo>
                  <a:pt x="15830" y="61637"/>
                </a:lnTo>
                <a:lnTo>
                  <a:pt x="-16" y="46082"/>
                </a:lnTo>
                <a:lnTo>
                  <a:pt x="6075" y="41229"/>
                </a:lnTo>
                <a:lnTo>
                  <a:pt x="24348" y="56784"/>
                </a:lnTo>
                <a:lnTo>
                  <a:pt x="43762" y="35234"/>
                </a:lnTo>
                <a:lnTo>
                  <a:pt x="52304" y="34021"/>
                </a:lnTo>
                <a:lnTo>
                  <a:pt x="63759" y="33802"/>
                </a:lnTo>
                <a:lnTo>
                  <a:pt x="68733" y="45936"/>
                </a:lnTo>
                <a:lnTo>
                  <a:pt x="76329" y="43510"/>
                </a:lnTo>
                <a:lnTo>
                  <a:pt x="80989" y="57585"/>
                </a:lnTo>
                <a:lnTo>
                  <a:pt x="90865" y="52149"/>
                </a:lnTo>
                <a:lnTo>
                  <a:pt x="73708" y="77193"/>
                </a:lnTo>
                <a:lnTo>
                  <a:pt x="77882" y="88550"/>
                </a:lnTo>
                <a:lnTo>
                  <a:pt x="79241" y="99495"/>
                </a:lnTo>
                <a:lnTo>
                  <a:pt x="132873" y="109590"/>
                </a:lnTo>
                <a:lnTo>
                  <a:pt x="132509" y="69039"/>
                </a:lnTo>
                <a:lnTo>
                  <a:pt x="112245" y="57609"/>
                </a:lnTo>
                <a:lnTo>
                  <a:pt x="132557" y="51130"/>
                </a:lnTo>
                <a:lnTo>
                  <a:pt x="112803" y="33851"/>
                </a:lnTo>
                <a:lnTo>
                  <a:pt x="139886" y="36084"/>
                </a:lnTo>
                <a:lnTo>
                  <a:pt x="135033" y="27542"/>
                </a:lnTo>
                <a:lnTo>
                  <a:pt x="143138" y="23028"/>
                </a:lnTo>
                <a:lnTo>
                  <a:pt x="129766" y="23028"/>
                </a:lnTo>
                <a:lnTo>
                  <a:pt x="127752" y="14194"/>
                </a:lnTo>
                <a:lnTo>
                  <a:pt x="114357" y="12957"/>
                </a:lnTo>
                <a:lnTo>
                  <a:pt x="116977" y="1599"/>
                </a:lnTo>
                <a:lnTo>
                  <a:pt x="125495" y="386"/>
                </a:lnTo>
                <a:lnTo>
                  <a:pt x="152190" y="17155"/>
                </a:lnTo>
                <a:lnTo>
                  <a:pt x="165610" y="41131"/>
                </a:lnTo>
                <a:lnTo>
                  <a:pt x="198516" y="21960"/>
                </a:lnTo>
                <a:lnTo>
                  <a:pt x="205796" y="36326"/>
                </a:lnTo>
                <a:lnTo>
                  <a:pt x="259379" y="54284"/>
                </a:lnTo>
                <a:lnTo>
                  <a:pt x="256952" y="71053"/>
                </a:lnTo>
                <a:lnTo>
                  <a:pt x="283647" y="96194"/>
                </a:lnTo>
                <a:lnTo>
                  <a:pt x="273940" y="122549"/>
                </a:lnTo>
                <a:lnTo>
                  <a:pt x="261806" y="121335"/>
                </a:lnTo>
                <a:lnTo>
                  <a:pt x="245959" y="145288"/>
                </a:lnTo>
                <a:lnTo>
                  <a:pt x="230137" y="142861"/>
                </a:lnTo>
                <a:lnTo>
                  <a:pt x="234990" y="164410"/>
                </a:lnTo>
                <a:lnTo>
                  <a:pt x="209413" y="182368"/>
                </a:lnTo>
                <a:lnTo>
                  <a:pt x="211839" y="207534"/>
                </a:lnTo>
                <a:lnTo>
                  <a:pt x="177719" y="213504"/>
                </a:lnTo>
                <a:lnTo>
                  <a:pt x="132824" y="184989"/>
                </a:lnTo>
                <a:lnTo>
                  <a:pt x="121879" y="204136"/>
                </a:lnTo>
                <a:lnTo>
                  <a:pt x="151000" y="223307"/>
                </a:lnTo>
                <a:lnTo>
                  <a:pt x="170414" y="219716"/>
                </a:lnTo>
                <a:lnTo>
                  <a:pt x="166774" y="238863"/>
                </a:lnTo>
                <a:lnTo>
                  <a:pt x="138745" y="256845"/>
                </a:lnTo>
                <a:lnTo>
                  <a:pt x="157019" y="273614"/>
                </a:lnTo>
                <a:lnTo>
                  <a:pt x="157019" y="302274"/>
                </a:lnTo>
                <a:lnTo>
                  <a:pt x="169152" y="304701"/>
                </a:lnTo>
                <a:lnTo>
                  <a:pt x="176433" y="328653"/>
                </a:lnTo>
                <a:lnTo>
                  <a:pt x="148428" y="327439"/>
                </a:lnTo>
                <a:lnTo>
                  <a:pt x="129014" y="315475"/>
                </a:lnTo>
                <a:lnTo>
                  <a:pt x="102320" y="323848"/>
                </a:lnTo>
                <a:lnTo>
                  <a:pt x="92613" y="313073"/>
                </a:lnTo>
                <a:lnTo>
                  <a:pt x="68345" y="241217"/>
                </a:lnTo>
                <a:lnTo>
                  <a:pt x="25707" y="253205"/>
                </a:lnTo>
                <a:lnTo>
                  <a:pt x="37841" y="220856"/>
                </a:lnTo>
                <a:lnTo>
                  <a:pt x="19592" y="194526"/>
                </a:lnTo>
                <a:lnTo>
                  <a:pt x="25659" y="186154"/>
                </a:lnTo>
                <a:lnTo>
                  <a:pt x="20805" y="181301"/>
                </a:lnTo>
                <a:lnTo>
                  <a:pt x="57206" y="183727"/>
                </a:lnTo>
                <a:lnTo>
                  <a:pt x="57206" y="163367"/>
                </a:lnTo>
                <a:lnTo>
                  <a:pt x="43811" y="129853"/>
                </a:lnTo>
                <a:lnTo>
                  <a:pt x="8502" y="101121"/>
                </a:lnTo>
                <a:lnTo>
                  <a:pt x="14593" y="72364"/>
                </a:lnTo>
                <a:close/>
              </a:path>
            </a:pathLst>
          </a:custGeom>
          <a:gradFill>
            <a:gsLst>
              <a:gs pos="33000">
                <a:srgbClr val="EC9C8B">
                  <a:alpha val="97000"/>
                </a:srgbClr>
              </a:gs>
              <a:gs pos="68000">
                <a:srgbClr val="C5E0B4">
                  <a:alpha val="66000"/>
                </a:srgbClr>
              </a:gs>
            </a:gsLst>
            <a:lin ang="5400000" scaled="1"/>
          </a:gradFill>
          <a:ln w="6350" cap="flat">
            <a:solidFill>
              <a:schemeClr val="bg1">
                <a:lumMod val="5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ru-RU" dirty="0">
              <a:solidFill>
                <a:srgbClr val="CCF3D1"/>
              </a:solidFill>
            </a:endParaRPr>
          </a:p>
        </p:txBody>
      </p:sp>
      <p:sp>
        <p:nvSpPr>
          <p:cNvPr id="42" name="Лобня">
            <a:extLst>
              <a:ext uri="{FF2B5EF4-FFF2-40B4-BE49-F238E27FC236}">
                <a16:creationId xmlns:a16="http://schemas.microsoft.com/office/drawing/2014/main" xmlns="" id="{C6813A1F-C99E-4CF1-8F81-E459E23D5228}"/>
              </a:ext>
            </a:extLst>
          </p:cNvPr>
          <p:cNvSpPr/>
          <p:nvPr/>
        </p:nvSpPr>
        <p:spPr>
          <a:xfrm>
            <a:off x="6163376" y="2535059"/>
            <a:ext cx="156708" cy="178976"/>
          </a:xfrm>
          <a:custGeom>
            <a:avLst/>
            <a:gdLst>
              <a:gd name="connsiteX0" fmla="*/ 108338 w 150968"/>
              <a:gd name="connsiteY0" fmla="*/ 36423 h 172420"/>
              <a:gd name="connsiteX1" fmla="*/ 120472 w 150968"/>
              <a:gd name="connsiteY1" fmla="*/ 40039 h 172420"/>
              <a:gd name="connsiteX2" fmla="*/ 121685 w 150968"/>
              <a:gd name="connsiteY2" fmla="*/ 30332 h 172420"/>
              <a:gd name="connsiteX3" fmla="*/ 150952 w 150968"/>
              <a:gd name="connsiteY3" fmla="*/ 27905 h 172420"/>
              <a:gd name="connsiteX4" fmla="*/ 148525 w 150968"/>
              <a:gd name="connsiteY4" fmla="*/ 36278 h 172420"/>
              <a:gd name="connsiteX5" fmla="*/ 115618 w 150968"/>
              <a:gd name="connsiteY5" fmla="*/ 57852 h 172420"/>
              <a:gd name="connsiteX6" fmla="*/ 110765 w 150968"/>
              <a:gd name="connsiteY6" fmla="*/ 80590 h 172420"/>
              <a:gd name="connsiteX7" fmla="*/ 92491 w 150968"/>
              <a:gd name="connsiteY7" fmla="*/ 88987 h 172420"/>
              <a:gd name="connsiteX8" fmla="*/ 115643 w 150968"/>
              <a:gd name="connsiteY8" fmla="*/ 108134 h 172420"/>
              <a:gd name="connsiteX9" fmla="*/ 122923 w 150968"/>
              <a:gd name="connsiteY9" fmla="*/ 127305 h 172420"/>
              <a:gd name="connsiteX10" fmla="*/ 118070 w 150968"/>
              <a:gd name="connsiteY10" fmla="*/ 139269 h 172420"/>
              <a:gd name="connsiteX11" fmla="*/ 43787 w 150968"/>
              <a:gd name="connsiteY11" fmla="*/ 152446 h 172420"/>
              <a:gd name="connsiteX12" fmla="*/ 42549 w 150968"/>
              <a:gd name="connsiteY12" fmla="*/ 172807 h 172420"/>
              <a:gd name="connsiteX13" fmla="*/ 24251 w 150968"/>
              <a:gd name="connsiteY13" fmla="*/ 172807 h 172420"/>
              <a:gd name="connsiteX14" fmla="*/ 24251 w 150968"/>
              <a:gd name="connsiteY14" fmla="*/ 147180 h 172420"/>
              <a:gd name="connsiteX15" fmla="*/ 4837 w 150968"/>
              <a:gd name="connsiteY15" fmla="*/ 141793 h 172420"/>
              <a:gd name="connsiteX16" fmla="*/ 18233 w 150968"/>
              <a:gd name="connsiteY16" fmla="*/ 125024 h 172420"/>
              <a:gd name="connsiteX17" fmla="*/ 2410 w 150968"/>
              <a:gd name="connsiteY17" fmla="*/ 117744 h 172420"/>
              <a:gd name="connsiteX18" fmla="*/ -16 w 150968"/>
              <a:gd name="connsiteY18" fmla="*/ 89011 h 172420"/>
              <a:gd name="connsiteX19" fmla="*/ 21824 w 150968"/>
              <a:gd name="connsiteY19" fmla="*/ 75834 h 172420"/>
              <a:gd name="connsiteX20" fmla="*/ 19398 w 150968"/>
              <a:gd name="connsiteY20" fmla="*/ 60278 h 172420"/>
              <a:gd name="connsiteX21" fmla="*/ 37671 w 150968"/>
              <a:gd name="connsiteY21" fmla="*/ 71053 h 172420"/>
              <a:gd name="connsiteX22" fmla="*/ 96132 w 150968"/>
              <a:gd name="connsiteY22" fmla="*/ 386 h 172420"/>
              <a:gd name="connsiteX23" fmla="*/ 107101 w 150968"/>
              <a:gd name="connsiteY23" fmla="*/ 2813 h 172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50968" h="172420">
                <a:moveTo>
                  <a:pt x="108338" y="36423"/>
                </a:moveTo>
                <a:lnTo>
                  <a:pt x="120472" y="40039"/>
                </a:lnTo>
                <a:lnTo>
                  <a:pt x="121685" y="30332"/>
                </a:lnTo>
                <a:lnTo>
                  <a:pt x="150952" y="27905"/>
                </a:lnTo>
                <a:lnTo>
                  <a:pt x="148525" y="36278"/>
                </a:lnTo>
                <a:lnTo>
                  <a:pt x="115618" y="57852"/>
                </a:lnTo>
                <a:lnTo>
                  <a:pt x="110765" y="80590"/>
                </a:lnTo>
                <a:lnTo>
                  <a:pt x="92491" y="88987"/>
                </a:lnTo>
                <a:lnTo>
                  <a:pt x="115643" y="108134"/>
                </a:lnTo>
                <a:lnTo>
                  <a:pt x="122923" y="127305"/>
                </a:lnTo>
                <a:lnTo>
                  <a:pt x="118070" y="139269"/>
                </a:lnTo>
                <a:lnTo>
                  <a:pt x="43787" y="152446"/>
                </a:lnTo>
                <a:lnTo>
                  <a:pt x="42549" y="172807"/>
                </a:lnTo>
                <a:lnTo>
                  <a:pt x="24251" y="172807"/>
                </a:lnTo>
                <a:lnTo>
                  <a:pt x="24251" y="147180"/>
                </a:lnTo>
                <a:lnTo>
                  <a:pt x="4837" y="141793"/>
                </a:lnTo>
                <a:lnTo>
                  <a:pt x="18233" y="125024"/>
                </a:lnTo>
                <a:lnTo>
                  <a:pt x="2410" y="117744"/>
                </a:lnTo>
                <a:lnTo>
                  <a:pt x="-16" y="89011"/>
                </a:lnTo>
                <a:lnTo>
                  <a:pt x="21824" y="75834"/>
                </a:lnTo>
                <a:lnTo>
                  <a:pt x="19398" y="60278"/>
                </a:lnTo>
                <a:lnTo>
                  <a:pt x="37671" y="71053"/>
                </a:lnTo>
                <a:lnTo>
                  <a:pt x="96132" y="386"/>
                </a:lnTo>
                <a:lnTo>
                  <a:pt x="107101" y="2813"/>
                </a:lnTo>
                <a:close/>
              </a:path>
            </a:pathLst>
          </a:custGeom>
          <a:solidFill>
            <a:srgbClr val="EC9C8B">
              <a:alpha val="75000"/>
            </a:srgbClr>
          </a:solidFill>
          <a:ln w="6350" cap="flat">
            <a:solidFill>
              <a:schemeClr val="bg1">
                <a:lumMod val="5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ru-RU">
              <a:solidFill>
                <a:srgbClr val="E8D1AE"/>
              </a:solidFill>
            </a:endParaRPr>
          </a:p>
        </p:txBody>
      </p:sp>
      <p:sp>
        <p:nvSpPr>
          <p:cNvPr id="43" name="Луховицы">
            <a:extLst>
              <a:ext uri="{FF2B5EF4-FFF2-40B4-BE49-F238E27FC236}">
                <a16:creationId xmlns:a16="http://schemas.microsoft.com/office/drawing/2014/main" xmlns="" id="{6794DCB6-A2B8-4064-83D1-9EF20769B2DE}"/>
              </a:ext>
            </a:extLst>
          </p:cNvPr>
          <p:cNvSpPr/>
          <p:nvPr/>
        </p:nvSpPr>
        <p:spPr>
          <a:xfrm>
            <a:off x="7864173" y="4578848"/>
            <a:ext cx="1066052" cy="947330"/>
          </a:xfrm>
          <a:custGeom>
            <a:avLst/>
            <a:gdLst>
              <a:gd name="connsiteX0" fmla="*/ 233850 w 1027001"/>
              <a:gd name="connsiteY0" fmla="*/ 334404 h 912628"/>
              <a:gd name="connsiteX1" fmla="*/ 239941 w 1027001"/>
              <a:gd name="connsiteY1" fmla="*/ 285311 h 912628"/>
              <a:gd name="connsiteX2" fmla="*/ 161994 w 1027001"/>
              <a:gd name="connsiteY2" fmla="*/ 200375 h 912628"/>
              <a:gd name="connsiteX3" fmla="*/ 175389 w 1027001"/>
              <a:gd name="connsiteY3" fmla="*/ 148879 h 912628"/>
              <a:gd name="connsiteX4" fmla="*/ 253336 w 1027001"/>
              <a:gd name="connsiteY4" fmla="*/ 213552 h 912628"/>
              <a:gd name="connsiteX5" fmla="*/ 360550 w 1027001"/>
              <a:gd name="connsiteY5" fmla="*/ 238693 h 912628"/>
              <a:gd name="connsiteX6" fmla="*/ 386153 w 1027001"/>
              <a:gd name="connsiteY6" fmla="*/ 181203 h 912628"/>
              <a:gd name="connsiteX7" fmla="*/ 358124 w 1027001"/>
              <a:gd name="connsiteY7" fmla="*/ 152471 h 912628"/>
              <a:gd name="connsiteX8" fmla="*/ 448278 w 1027001"/>
              <a:gd name="connsiteY8" fmla="*/ 38705 h 912628"/>
              <a:gd name="connsiteX9" fmla="*/ 573765 w 1027001"/>
              <a:gd name="connsiteY9" fmla="*/ 89011 h 912628"/>
              <a:gd name="connsiteX10" fmla="*/ 687070 w 1027001"/>
              <a:gd name="connsiteY10" fmla="*/ 386 h 912628"/>
              <a:gd name="connsiteX11" fmla="*/ 843013 w 1027001"/>
              <a:gd name="connsiteY11" fmla="*/ 4002 h 912628"/>
              <a:gd name="connsiteX12" fmla="*/ 894193 w 1027001"/>
              <a:gd name="connsiteY12" fmla="*/ 108182 h 912628"/>
              <a:gd name="connsiteX13" fmla="*/ 892956 w 1027001"/>
              <a:gd name="connsiteY13" fmla="*/ 144098 h 912628"/>
              <a:gd name="connsiteX14" fmla="*/ 930716 w 1027001"/>
              <a:gd name="connsiteY14" fmla="*/ 145312 h 912628"/>
              <a:gd name="connsiteX15" fmla="*/ 929503 w 1027001"/>
              <a:gd name="connsiteY15" fmla="*/ 214765 h 912628"/>
              <a:gd name="connsiteX16" fmla="*/ 1006260 w 1027001"/>
              <a:gd name="connsiteY16" fmla="*/ 278201 h 912628"/>
              <a:gd name="connsiteX17" fmla="*/ 1026985 w 1027001"/>
              <a:gd name="connsiteY17" fmla="*/ 314141 h 912628"/>
              <a:gd name="connsiteX18" fmla="*/ 1020894 w 1027001"/>
              <a:gd name="connsiteY18" fmla="*/ 328531 h 912628"/>
              <a:gd name="connsiteX19" fmla="*/ 922198 w 1027001"/>
              <a:gd name="connsiteY19" fmla="*/ 328531 h 912628"/>
              <a:gd name="connsiteX20" fmla="*/ 916107 w 1027001"/>
              <a:gd name="connsiteY20" fmla="*/ 359667 h 912628"/>
              <a:gd name="connsiteX21" fmla="*/ 840562 w 1027001"/>
              <a:gd name="connsiteY21" fmla="*/ 438682 h 912628"/>
              <a:gd name="connsiteX22" fmla="*/ 841775 w 1027001"/>
              <a:gd name="connsiteY22" fmla="*/ 518910 h 912628"/>
              <a:gd name="connsiteX23" fmla="*/ 763828 w 1027001"/>
              <a:gd name="connsiteY23" fmla="*/ 588388 h 912628"/>
              <a:gd name="connsiteX24" fmla="*/ 796711 w 1027001"/>
              <a:gd name="connsiteY24" fmla="*/ 626706 h 912628"/>
              <a:gd name="connsiteX25" fmla="*/ 765163 w 1027001"/>
              <a:gd name="connsiteY25" fmla="*/ 650658 h 912628"/>
              <a:gd name="connsiteX26" fmla="*/ 746889 w 1027001"/>
              <a:gd name="connsiteY26" fmla="*/ 686574 h 912628"/>
              <a:gd name="connsiteX27" fmla="*/ 723738 w 1027001"/>
              <a:gd name="connsiteY27" fmla="*/ 733289 h 912628"/>
              <a:gd name="connsiteX28" fmla="*/ 731018 w 1027001"/>
              <a:gd name="connsiteY28" fmla="*/ 745253 h 912628"/>
              <a:gd name="connsiteX29" fmla="*/ 695660 w 1027001"/>
              <a:gd name="connsiteY29" fmla="*/ 765614 h 912628"/>
              <a:gd name="connsiteX30" fmla="*/ 699325 w 1027001"/>
              <a:gd name="connsiteY30" fmla="*/ 787163 h 912628"/>
              <a:gd name="connsiteX31" fmla="*/ 677484 w 1027001"/>
              <a:gd name="connsiteY31" fmla="*/ 806335 h 912628"/>
              <a:gd name="connsiteX32" fmla="*/ 749389 w 1027001"/>
              <a:gd name="connsiteY32" fmla="*/ 815896 h 912628"/>
              <a:gd name="connsiteX33" fmla="*/ 695758 w 1027001"/>
              <a:gd name="connsiteY33" fmla="*/ 857830 h 912628"/>
              <a:gd name="connsiteX34" fmla="*/ 707891 w 1027001"/>
              <a:gd name="connsiteY34" fmla="*/ 880569 h 912628"/>
              <a:gd name="connsiteX35" fmla="*/ 661613 w 1027001"/>
              <a:gd name="connsiteY35" fmla="*/ 866227 h 912628"/>
              <a:gd name="connsiteX36" fmla="*/ 659186 w 1027001"/>
              <a:gd name="connsiteY36" fmla="*/ 847056 h 912628"/>
              <a:gd name="connsiteX37" fmla="*/ 587282 w 1027001"/>
              <a:gd name="connsiteY37" fmla="*/ 856763 h 912628"/>
              <a:gd name="connsiteX38" fmla="*/ 577575 w 1027001"/>
              <a:gd name="connsiteY38" fmla="*/ 896270 h 912628"/>
              <a:gd name="connsiteX39" fmla="*/ 559301 w 1027001"/>
              <a:gd name="connsiteY39" fmla="*/ 913015 h 912628"/>
              <a:gd name="connsiteX40" fmla="*/ 525181 w 1027001"/>
              <a:gd name="connsiteY40" fmla="*/ 899862 h 912628"/>
              <a:gd name="connsiteX41" fmla="*/ 555637 w 1027001"/>
              <a:gd name="connsiteY41" fmla="*/ 892581 h 912628"/>
              <a:gd name="connsiteX42" fmla="*/ 589757 w 1027001"/>
              <a:gd name="connsiteY42" fmla="*/ 823128 h 912628"/>
              <a:gd name="connsiteX43" fmla="*/ 538577 w 1027001"/>
              <a:gd name="connsiteY43" fmla="*/ 826695 h 912628"/>
              <a:gd name="connsiteX44" fmla="*/ 531297 w 1027001"/>
              <a:gd name="connsiteY44" fmla="*/ 807548 h 912628"/>
              <a:gd name="connsiteX45" fmla="*/ 560418 w 1027001"/>
              <a:gd name="connsiteY45" fmla="*/ 791992 h 912628"/>
              <a:gd name="connsiteX46" fmla="*/ 550711 w 1027001"/>
              <a:gd name="connsiteY46" fmla="*/ 717734 h 912628"/>
              <a:gd name="connsiteX47" fmla="*/ 525133 w 1027001"/>
              <a:gd name="connsiteY47" fmla="*/ 729698 h 912628"/>
              <a:gd name="connsiteX48" fmla="*/ 484921 w 1027001"/>
              <a:gd name="connsiteY48" fmla="*/ 693806 h 912628"/>
              <a:gd name="connsiteX49" fmla="*/ 465507 w 1027001"/>
              <a:gd name="connsiteY49" fmla="*/ 645902 h 912628"/>
              <a:gd name="connsiteX50" fmla="*/ 392414 w 1027001"/>
              <a:gd name="connsiteY50" fmla="*/ 671019 h 912628"/>
              <a:gd name="connsiteX51" fmla="*/ 348538 w 1027001"/>
              <a:gd name="connsiteY51" fmla="*/ 615932 h 912628"/>
              <a:gd name="connsiteX52" fmla="*/ 203588 w 1027001"/>
              <a:gd name="connsiteY52" fmla="*/ 608773 h 912628"/>
              <a:gd name="connsiteX53" fmla="*/ 168255 w 1027001"/>
              <a:gd name="connsiteY53" fmla="*/ 546478 h 912628"/>
              <a:gd name="connsiteX54" fmla="*/ 115764 w 1027001"/>
              <a:gd name="connsiteY54" fmla="*/ 571522 h 912628"/>
              <a:gd name="connsiteX55" fmla="*/ 135178 w 1027001"/>
              <a:gd name="connsiteY55" fmla="*/ 506849 h 912628"/>
              <a:gd name="connsiteX56" fmla="*/ 62084 w 1027001"/>
              <a:gd name="connsiteY56" fmla="*/ 516556 h 912628"/>
              <a:gd name="connsiteX57" fmla="*/ 54804 w 1027001"/>
              <a:gd name="connsiteY57" fmla="*/ 492604 h 912628"/>
              <a:gd name="connsiteX58" fmla="*/ 23110 w 1027001"/>
              <a:gd name="connsiteY58" fmla="*/ 465060 h 912628"/>
              <a:gd name="connsiteX59" fmla="*/ 44951 w 1027001"/>
              <a:gd name="connsiteY59" fmla="*/ 448292 h 912628"/>
              <a:gd name="connsiteX60" fmla="*/ 3502 w 1027001"/>
              <a:gd name="connsiteY60" fmla="*/ 445865 h 912628"/>
              <a:gd name="connsiteX61" fmla="*/ 31531 w 1027001"/>
              <a:gd name="connsiteY61" fmla="*/ 394345 h 912628"/>
              <a:gd name="connsiteX62" fmla="*/ 14544 w 1027001"/>
              <a:gd name="connsiteY62" fmla="*/ 353624 h 912628"/>
              <a:gd name="connsiteX63" fmla="*/ -16 w 1027001"/>
              <a:gd name="connsiteY63" fmla="*/ 250657 h 912628"/>
              <a:gd name="connsiteX64" fmla="*/ 34128 w 1027001"/>
              <a:gd name="connsiteY64" fmla="*/ 251870 h 912628"/>
              <a:gd name="connsiteX65" fmla="*/ 110862 w 1027001"/>
              <a:gd name="connsiteY65" fmla="*/ 339233 h 912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1027001" h="912628">
                <a:moveTo>
                  <a:pt x="233850" y="334404"/>
                </a:moveTo>
                <a:lnTo>
                  <a:pt x="239941" y="285311"/>
                </a:lnTo>
                <a:lnTo>
                  <a:pt x="161994" y="200375"/>
                </a:lnTo>
                <a:lnTo>
                  <a:pt x="175389" y="148879"/>
                </a:lnTo>
                <a:lnTo>
                  <a:pt x="253336" y="213552"/>
                </a:lnTo>
                <a:lnTo>
                  <a:pt x="360550" y="238693"/>
                </a:lnTo>
                <a:lnTo>
                  <a:pt x="386153" y="181203"/>
                </a:lnTo>
                <a:lnTo>
                  <a:pt x="358124" y="152471"/>
                </a:lnTo>
                <a:lnTo>
                  <a:pt x="448278" y="38705"/>
                </a:lnTo>
                <a:lnTo>
                  <a:pt x="573765" y="89011"/>
                </a:lnTo>
                <a:lnTo>
                  <a:pt x="687070" y="386"/>
                </a:lnTo>
                <a:lnTo>
                  <a:pt x="843013" y="4002"/>
                </a:lnTo>
                <a:lnTo>
                  <a:pt x="894193" y="108182"/>
                </a:lnTo>
                <a:lnTo>
                  <a:pt x="892956" y="144098"/>
                </a:lnTo>
                <a:lnTo>
                  <a:pt x="930716" y="145312"/>
                </a:lnTo>
                <a:lnTo>
                  <a:pt x="929503" y="214765"/>
                </a:lnTo>
                <a:lnTo>
                  <a:pt x="1006260" y="278201"/>
                </a:lnTo>
                <a:lnTo>
                  <a:pt x="1026985" y="314141"/>
                </a:lnTo>
                <a:lnTo>
                  <a:pt x="1020894" y="328531"/>
                </a:lnTo>
                <a:lnTo>
                  <a:pt x="922198" y="328531"/>
                </a:lnTo>
                <a:lnTo>
                  <a:pt x="916107" y="359667"/>
                </a:lnTo>
                <a:lnTo>
                  <a:pt x="840562" y="438682"/>
                </a:lnTo>
                <a:lnTo>
                  <a:pt x="841775" y="518910"/>
                </a:lnTo>
                <a:lnTo>
                  <a:pt x="763828" y="588388"/>
                </a:lnTo>
                <a:lnTo>
                  <a:pt x="796711" y="626706"/>
                </a:lnTo>
                <a:lnTo>
                  <a:pt x="765163" y="650658"/>
                </a:lnTo>
                <a:lnTo>
                  <a:pt x="746889" y="686574"/>
                </a:lnTo>
                <a:lnTo>
                  <a:pt x="723738" y="733289"/>
                </a:lnTo>
                <a:lnTo>
                  <a:pt x="731018" y="745253"/>
                </a:lnTo>
                <a:lnTo>
                  <a:pt x="695660" y="765614"/>
                </a:lnTo>
                <a:lnTo>
                  <a:pt x="699325" y="787163"/>
                </a:lnTo>
                <a:lnTo>
                  <a:pt x="677484" y="806335"/>
                </a:lnTo>
                <a:lnTo>
                  <a:pt x="749389" y="815896"/>
                </a:lnTo>
                <a:lnTo>
                  <a:pt x="695758" y="857830"/>
                </a:lnTo>
                <a:lnTo>
                  <a:pt x="707891" y="880569"/>
                </a:lnTo>
                <a:lnTo>
                  <a:pt x="661613" y="866227"/>
                </a:lnTo>
                <a:lnTo>
                  <a:pt x="659186" y="847056"/>
                </a:lnTo>
                <a:lnTo>
                  <a:pt x="587282" y="856763"/>
                </a:lnTo>
                <a:lnTo>
                  <a:pt x="577575" y="896270"/>
                </a:lnTo>
                <a:lnTo>
                  <a:pt x="559301" y="913015"/>
                </a:lnTo>
                <a:lnTo>
                  <a:pt x="525181" y="899862"/>
                </a:lnTo>
                <a:lnTo>
                  <a:pt x="555637" y="892581"/>
                </a:lnTo>
                <a:lnTo>
                  <a:pt x="589757" y="823128"/>
                </a:lnTo>
                <a:lnTo>
                  <a:pt x="538577" y="826695"/>
                </a:lnTo>
                <a:lnTo>
                  <a:pt x="531297" y="807548"/>
                </a:lnTo>
                <a:lnTo>
                  <a:pt x="560418" y="791992"/>
                </a:lnTo>
                <a:lnTo>
                  <a:pt x="550711" y="717734"/>
                </a:lnTo>
                <a:lnTo>
                  <a:pt x="525133" y="729698"/>
                </a:lnTo>
                <a:lnTo>
                  <a:pt x="484921" y="693806"/>
                </a:lnTo>
                <a:lnTo>
                  <a:pt x="465507" y="645902"/>
                </a:lnTo>
                <a:lnTo>
                  <a:pt x="392414" y="671019"/>
                </a:lnTo>
                <a:lnTo>
                  <a:pt x="348538" y="615932"/>
                </a:lnTo>
                <a:lnTo>
                  <a:pt x="203588" y="608773"/>
                </a:lnTo>
                <a:lnTo>
                  <a:pt x="168255" y="546478"/>
                </a:lnTo>
                <a:lnTo>
                  <a:pt x="115764" y="571522"/>
                </a:lnTo>
                <a:lnTo>
                  <a:pt x="135178" y="506849"/>
                </a:lnTo>
                <a:lnTo>
                  <a:pt x="62084" y="516556"/>
                </a:lnTo>
                <a:lnTo>
                  <a:pt x="54804" y="492604"/>
                </a:lnTo>
                <a:lnTo>
                  <a:pt x="23110" y="465060"/>
                </a:lnTo>
                <a:lnTo>
                  <a:pt x="44951" y="448292"/>
                </a:lnTo>
                <a:lnTo>
                  <a:pt x="3502" y="445865"/>
                </a:lnTo>
                <a:lnTo>
                  <a:pt x="31531" y="394345"/>
                </a:lnTo>
                <a:lnTo>
                  <a:pt x="14544" y="353624"/>
                </a:lnTo>
                <a:lnTo>
                  <a:pt x="-16" y="250657"/>
                </a:lnTo>
                <a:lnTo>
                  <a:pt x="34128" y="251870"/>
                </a:lnTo>
                <a:lnTo>
                  <a:pt x="110862" y="339233"/>
                </a:lnTo>
                <a:close/>
              </a:path>
            </a:pathLst>
          </a:custGeom>
          <a:gradFill>
            <a:gsLst>
              <a:gs pos="30000">
                <a:srgbClr val="EC9C8B">
                  <a:alpha val="87000"/>
                </a:srgbClr>
              </a:gs>
              <a:gs pos="66000">
                <a:srgbClr val="FDE178">
                  <a:alpha val="34000"/>
                </a:srgbClr>
              </a:gs>
            </a:gsLst>
            <a:lin ang="5400000" scaled="1"/>
          </a:gradFill>
          <a:ln w="6350" cap="flat">
            <a:solidFill>
              <a:schemeClr val="bg1">
                <a:lumMod val="5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ru-RU">
              <a:solidFill>
                <a:srgbClr val="E8D1AE"/>
              </a:solidFill>
            </a:endParaRPr>
          </a:p>
        </p:txBody>
      </p:sp>
      <p:sp>
        <p:nvSpPr>
          <p:cNvPr id="44" name="Лотошино">
            <a:extLst>
              <a:ext uri="{FF2B5EF4-FFF2-40B4-BE49-F238E27FC236}">
                <a16:creationId xmlns:a16="http://schemas.microsoft.com/office/drawing/2014/main" xmlns="" id="{0CC97DE5-1630-4CB3-88EB-D063A909A4A8}"/>
              </a:ext>
            </a:extLst>
          </p:cNvPr>
          <p:cNvSpPr/>
          <p:nvPr/>
        </p:nvSpPr>
        <p:spPr>
          <a:xfrm>
            <a:off x="3637446" y="1645163"/>
            <a:ext cx="911585" cy="790470"/>
          </a:xfrm>
          <a:custGeom>
            <a:avLst/>
            <a:gdLst>
              <a:gd name="connsiteX0" fmla="*/ 76596 w 878192"/>
              <a:gd name="connsiteY0" fmla="*/ 403931 h 761514"/>
              <a:gd name="connsiteX1" fmla="*/ 104625 w 878192"/>
              <a:gd name="connsiteY1" fmla="*/ 402717 h 761514"/>
              <a:gd name="connsiteX2" fmla="*/ 71718 w 878192"/>
              <a:gd name="connsiteY2" fmla="*/ 356027 h 761514"/>
              <a:gd name="connsiteX3" fmla="*/ 115570 w 878192"/>
              <a:gd name="connsiteY3" fmla="*/ 341660 h 761514"/>
              <a:gd name="connsiteX4" fmla="*/ 86449 w 878192"/>
              <a:gd name="connsiteY4" fmla="*/ 324891 h 761514"/>
              <a:gd name="connsiteX5" fmla="*/ 96156 w 878192"/>
              <a:gd name="connsiteY5" fmla="*/ 218308 h 761514"/>
              <a:gd name="connsiteX6" fmla="*/ 113143 w 878192"/>
              <a:gd name="connsiteY6" fmla="*/ 239858 h 761514"/>
              <a:gd name="connsiteX7" fmla="*/ 144812 w 878192"/>
              <a:gd name="connsiteY7" fmla="*/ 176398 h 761514"/>
              <a:gd name="connsiteX8" fmla="*/ 135105 w 878192"/>
              <a:gd name="connsiteY8" fmla="*/ 172807 h 761514"/>
              <a:gd name="connsiteX9" fmla="*/ 111954 w 878192"/>
              <a:gd name="connsiteY9" fmla="*/ 164410 h 761514"/>
              <a:gd name="connsiteX10" fmla="*/ 92540 w 878192"/>
              <a:gd name="connsiteY10" fmla="*/ 199137 h 761514"/>
              <a:gd name="connsiteX11" fmla="*/ 15782 w 878192"/>
              <a:gd name="connsiteY11" fmla="*/ 201564 h 761514"/>
              <a:gd name="connsiteX12" fmla="*/ 30342 w 878192"/>
              <a:gd name="connsiteY12" fmla="*/ 104494 h 761514"/>
              <a:gd name="connsiteX13" fmla="*/ 63249 w 878192"/>
              <a:gd name="connsiteY13" fmla="*/ 103305 h 761514"/>
              <a:gd name="connsiteX14" fmla="*/ 24203 w 878192"/>
              <a:gd name="connsiteY14" fmla="*/ 68626 h 761514"/>
              <a:gd name="connsiteX15" fmla="*/ 31483 w 878192"/>
              <a:gd name="connsiteY15" fmla="*/ 39894 h 761514"/>
              <a:gd name="connsiteX16" fmla="*/ 74145 w 878192"/>
              <a:gd name="connsiteY16" fmla="*/ 39894 h 761514"/>
              <a:gd name="connsiteX17" fmla="*/ 94845 w 878192"/>
              <a:gd name="connsiteY17" fmla="*/ 65059 h 761514"/>
              <a:gd name="connsiteX18" fmla="*/ 80285 w 878192"/>
              <a:gd name="connsiteY18" fmla="*/ 80614 h 761514"/>
              <a:gd name="connsiteX19" fmla="*/ 108290 w 878192"/>
              <a:gd name="connsiteY19" fmla="*/ 98573 h 761514"/>
              <a:gd name="connsiteX20" fmla="*/ 142410 w 878192"/>
              <a:gd name="connsiteY20" fmla="*/ 98573 h 761514"/>
              <a:gd name="connsiteX21" fmla="*/ 237441 w 878192"/>
              <a:gd name="connsiteY21" fmla="*/ 386 h 761514"/>
              <a:gd name="connsiteX22" fmla="*/ 259282 w 878192"/>
              <a:gd name="connsiteY22" fmla="*/ 386 h 761514"/>
              <a:gd name="connsiteX23" fmla="*/ 267824 w 878192"/>
              <a:gd name="connsiteY23" fmla="*/ 49479 h 761514"/>
              <a:gd name="connsiteX24" fmla="*/ 306798 w 878192"/>
              <a:gd name="connsiteY24" fmla="*/ 36302 h 761514"/>
              <a:gd name="connsiteX25" fmla="*/ 301944 w 878192"/>
              <a:gd name="connsiteY25" fmla="*/ 57852 h 761514"/>
              <a:gd name="connsiteX26" fmla="*/ 344607 w 878192"/>
              <a:gd name="connsiteY26" fmla="*/ 65132 h 761514"/>
              <a:gd name="connsiteX27" fmla="*/ 334900 w 878192"/>
              <a:gd name="connsiteY27" fmla="*/ 93865 h 761514"/>
              <a:gd name="connsiteX28" fmla="*/ 375111 w 878192"/>
              <a:gd name="connsiteY28" fmla="*/ 141769 h 761514"/>
              <a:gd name="connsiteX29" fmla="*/ 392098 w 878192"/>
              <a:gd name="connsiteY29" fmla="*/ 135775 h 761514"/>
              <a:gd name="connsiteX30" fmla="*/ 395738 w 878192"/>
              <a:gd name="connsiteY30" fmla="*/ 184868 h 761514"/>
              <a:gd name="connsiteX31" fmla="*/ 437163 w 878192"/>
              <a:gd name="connsiteY31" fmla="*/ 186057 h 761514"/>
              <a:gd name="connsiteX32" fmla="*/ 481063 w 878192"/>
              <a:gd name="connsiteY32" fmla="*/ 151136 h 761514"/>
              <a:gd name="connsiteX33" fmla="*/ 496910 w 878192"/>
              <a:gd name="connsiteY33" fmla="*/ 153563 h 761514"/>
              <a:gd name="connsiteX34" fmla="*/ 496910 w 878192"/>
              <a:gd name="connsiteY34" fmla="*/ 166740 h 761514"/>
              <a:gd name="connsiteX35" fmla="*/ 554181 w 878192"/>
              <a:gd name="connsiteY35" fmla="*/ 175112 h 761514"/>
              <a:gd name="connsiteX36" fmla="*/ 521274 w 878192"/>
              <a:gd name="connsiteY36" fmla="*/ 187100 h 761514"/>
              <a:gd name="connsiteX37" fmla="*/ 529792 w 878192"/>
              <a:gd name="connsiteY37" fmla="*/ 205058 h 761514"/>
              <a:gd name="connsiteX38" fmla="*/ 555394 w 878192"/>
              <a:gd name="connsiteY38" fmla="*/ 193094 h 761514"/>
              <a:gd name="connsiteX39" fmla="*/ 563912 w 878192"/>
              <a:gd name="connsiteY39" fmla="*/ 223016 h 761514"/>
              <a:gd name="connsiteX40" fmla="*/ 665035 w 878192"/>
              <a:gd name="connsiteY40" fmla="*/ 226608 h 761514"/>
              <a:gd name="connsiteX41" fmla="*/ 671126 w 878192"/>
              <a:gd name="connsiteY41" fmla="*/ 211052 h 761514"/>
              <a:gd name="connsiteX42" fmla="*/ 783218 w 878192"/>
              <a:gd name="connsiteY42" fmla="*/ 217046 h 761514"/>
              <a:gd name="connsiteX43" fmla="*/ 812339 w 878192"/>
              <a:gd name="connsiteY43" fmla="*/ 251749 h 761514"/>
              <a:gd name="connsiteX44" fmla="*/ 795352 w 878192"/>
              <a:gd name="connsiteY44" fmla="*/ 259029 h 761514"/>
              <a:gd name="connsiteX45" fmla="*/ 797778 w 878192"/>
              <a:gd name="connsiteY45" fmla="*/ 297348 h 761514"/>
              <a:gd name="connsiteX46" fmla="*/ 829448 w 878192"/>
              <a:gd name="connsiteY46" fmla="*/ 298537 h 761514"/>
              <a:gd name="connsiteX47" fmla="*/ 878177 w 878192"/>
              <a:gd name="connsiteY47" fmla="*/ 344038 h 761514"/>
              <a:gd name="connsiteX48" fmla="*/ 830685 w 878192"/>
              <a:gd name="connsiteY48" fmla="*/ 351319 h 761514"/>
              <a:gd name="connsiteX49" fmla="*/ 827021 w 878192"/>
              <a:gd name="connsiteY49" fmla="*/ 484256 h 761514"/>
              <a:gd name="connsiteX50" fmla="*/ 760018 w 878192"/>
              <a:gd name="connsiteY50" fmla="*/ 468676 h 761514"/>
              <a:gd name="connsiteX51" fmla="*/ 743031 w 878192"/>
              <a:gd name="connsiteY51" fmla="*/ 521385 h 761514"/>
              <a:gd name="connsiteX52" fmla="*/ 761304 w 878192"/>
              <a:gd name="connsiteY52" fmla="*/ 566887 h 761514"/>
              <a:gd name="connsiteX53" fmla="*/ 654090 w 878192"/>
              <a:gd name="connsiteY53" fmla="*/ 584845 h 761514"/>
              <a:gd name="connsiteX54" fmla="*/ 647975 w 878192"/>
              <a:gd name="connsiteY54" fmla="*/ 612219 h 761514"/>
              <a:gd name="connsiteX55" fmla="*/ 511519 w 878192"/>
              <a:gd name="connsiteY55" fmla="*/ 599041 h 761514"/>
              <a:gd name="connsiteX56" fmla="*/ 366545 w 878192"/>
              <a:gd name="connsiteY56" fmla="*/ 660123 h 761514"/>
              <a:gd name="connsiteX57" fmla="*/ 373825 w 878192"/>
              <a:gd name="connsiteY57" fmla="*/ 740351 h 761514"/>
              <a:gd name="connsiteX58" fmla="*/ 332424 w 878192"/>
              <a:gd name="connsiteY58" fmla="*/ 761901 h 761514"/>
              <a:gd name="connsiteX59" fmla="*/ 322717 w 878192"/>
              <a:gd name="connsiteY59" fmla="*/ 740351 h 761514"/>
              <a:gd name="connsiteX60" fmla="*/ 338564 w 878192"/>
              <a:gd name="connsiteY60" fmla="*/ 717588 h 761514"/>
              <a:gd name="connsiteX61" fmla="*/ 304444 w 878192"/>
              <a:gd name="connsiteY61" fmla="*/ 705624 h 761514"/>
              <a:gd name="connsiteX62" fmla="*/ 275202 w 878192"/>
              <a:gd name="connsiteY62" fmla="*/ 736760 h 761514"/>
              <a:gd name="connsiteX63" fmla="*/ 236179 w 878192"/>
              <a:gd name="connsiteY63" fmla="*/ 676964 h 761514"/>
              <a:gd name="connsiteX64" fmla="*/ 156995 w 878192"/>
              <a:gd name="connsiteY64" fmla="*/ 688928 h 761514"/>
              <a:gd name="connsiteX65" fmla="*/ 147288 w 878192"/>
              <a:gd name="connsiteY65" fmla="*/ 674562 h 761514"/>
              <a:gd name="connsiteX66" fmla="*/ 170439 w 878192"/>
              <a:gd name="connsiteY66" fmla="*/ 630249 h 761514"/>
              <a:gd name="connsiteX67" fmla="*/ 165585 w 878192"/>
              <a:gd name="connsiteY67" fmla="*/ 622969 h 761514"/>
              <a:gd name="connsiteX68" fmla="*/ 139983 w 878192"/>
              <a:gd name="connsiteY68" fmla="*/ 627823 h 761514"/>
              <a:gd name="connsiteX69" fmla="*/ 109479 w 878192"/>
              <a:gd name="connsiteY69" fmla="*/ 617072 h 761514"/>
              <a:gd name="connsiteX70" fmla="*/ 137411 w 878192"/>
              <a:gd name="connsiteY70" fmla="*/ 589529 h 761514"/>
              <a:gd name="connsiteX71" fmla="*/ 98583 w 878192"/>
              <a:gd name="connsiteY71" fmla="*/ 558393 h 761514"/>
              <a:gd name="connsiteX72" fmla="*/ 74315 w 878192"/>
              <a:gd name="connsiteY72" fmla="*/ 565674 h 761514"/>
              <a:gd name="connsiteX73" fmla="*/ 76742 w 878192"/>
              <a:gd name="connsiteY73" fmla="*/ 572954 h 761514"/>
              <a:gd name="connsiteX74" fmla="*/ 56017 w 878192"/>
              <a:gd name="connsiteY74" fmla="*/ 584942 h 761514"/>
              <a:gd name="connsiteX75" fmla="*/ 12166 w 878192"/>
              <a:gd name="connsiteY75" fmla="*/ 531044 h 761514"/>
              <a:gd name="connsiteX76" fmla="*/ 10953 w 878192"/>
              <a:gd name="connsiteY76" fmla="*/ 513086 h 761514"/>
              <a:gd name="connsiteX77" fmla="*/ -16 w 878192"/>
              <a:gd name="connsiteY77" fmla="*/ 495128 h 761514"/>
              <a:gd name="connsiteX78" fmla="*/ 3648 w 878192"/>
              <a:gd name="connsiteY78" fmla="*/ 483140 h 761514"/>
              <a:gd name="connsiteX79" fmla="*/ 68224 w 878192"/>
              <a:gd name="connsiteY79" fmla="*/ 503500 h 761514"/>
              <a:gd name="connsiteX80" fmla="*/ 120423 w 878192"/>
              <a:gd name="connsiteY80" fmla="*/ 462609 h 761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878192" h="761514">
                <a:moveTo>
                  <a:pt x="76596" y="403931"/>
                </a:moveTo>
                <a:lnTo>
                  <a:pt x="104625" y="402717"/>
                </a:lnTo>
                <a:lnTo>
                  <a:pt x="71718" y="356027"/>
                </a:lnTo>
                <a:lnTo>
                  <a:pt x="115570" y="341660"/>
                </a:lnTo>
                <a:lnTo>
                  <a:pt x="86449" y="324891"/>
                </a:lnTo>
                <a:lnTo>
                  <a:pt x="96156" y="218308"/>
                </a:lnTo>
                <a:lnTo>
                  <a:pt x="113143" y="239858"/>
                </a:lnTo>
                <a:lnTo>
                  <a:pt x="144812" y="176398"/>
                </a:lnTo>
                <a:lnTo>
                  <a:pt x="135105" y="172807"/>
                </a:lnTo>
                <a:lnTo>
                  <a:pt x="111954" y="164410"/>
                </a:lnTo>
                <a:lnTo>
                  <a:pt x="92540" y="199137"/>
                </a:lnTo>
                <a:lnTo>
                  <a:pt x="15782" y="201564"/>
                </a:lnTo>
                <a:lnTo>
                  <a:pt x="30342" y="104494"/>
                </a:lnTo>
                <a:lnTo>
                  <a:pt x="63249" y="103305"/>
                </a:lnTo>
                <a:lnTo>
                  <a:pt x="24203" y="68626"/>
                </a:lnTo>
                <a:lnTo>
                  <a:pt x="31483" y="39894"/>
                </a:lnTo>
                <a:lnTo>
                  <a:pt x="74145" y="39894"/>
                </a:lnTo>
                <a:lnTo>
                  <a:pt x="94845" y="65059"/>
                </a:lnTo>
                <a:lnTo>
                  <a:pt x="80285" y="80614"/>
                </a:lnTo>
                <a:lnTo>
                  <a:pt x="108290" y="98573"/>
                </a:lnTo>
                <a:lnTo>
                  <a:pt x="142410" y="98573"/>
                </a:lnTo>
                <a:lnTo>
                  <a:pt x="237441" y="386"/>
                </a:lnTo>
                <a:lnTo>
                  <a:pt x="259282" y="386"/>
                </a:lnTo>
                <a:lnTo>
                  <a:pt x="267824" y="49479"/>
                </a:lnTo>
                <a:lnTo>
                  <a:pt x="306798" y="36302"/>
                </a:lnTo>
                <a:lnTo>
                  <a:pt x="301944" y="57852"/>
                </a:lnTo>
                <a:lnTo>
                  <a:pt x="344607" y="65132"/>
                </a:lnTo>
                <a:lnTo>
                  <a:pt x="334900" y="93865"/>
                </a:lnTo>
                <a:lnTo>
                  <a:pt x="375111" y="141769"/>
                </a:lnTo>
                <a:lnTo>
                  <a:pt x="392098" y="135775"/>
                </a:lnTo>
                <a:lnTo>
                  <a:pt x="395738" y="184868"/>
                </a:lnTo>
                <a:lnTo>
                  <a:pt x="437163" y="186057"/>
                </a:lnTo>
                <a:lnTo>
                  <a:pt x="481063" y="151136"/>
                </a:lnTo>
                <a:lnTo>
                  <a:pt x="496910" y="153563"/>
                </a:lnTo>
                <a:lnTo>
                  <a:pt x="496910" y="166740"/>
                </a:lnTo>
                <a:lnTo>
                  <a:pt x="554181" y="175112"/>
                </a:lnTo>
                <a:lnTo>
                  <a:pt x="521274" y="187100"/>
                </a:lnTo>
                <a:lnTo>
                  <a:pt x="529792" y="205058"/>
                </a:lnTo>
                <a:lnTo>
                  <a:pt x="555394" y="193094"/>
                </a:lnTo>
                <a:lnTo>
                  <a:pt x="563912" y="223016"/>
                </a:lnTo>
                <a:lnTo>
                  <a:pt x="665035" y="226608"/>
                </a:lnTo>
                <a:lnTo>
                  <a:pt x="671126" y="211052"/>
                </a:lnTo>
                <a:lnTo>
                  <a:pt x="783218" y="217046"/>
                </a:lnTo>
                <a:lnTo>
                  <a:pt x="812339" y="251749"/>
                </a:lnTo>
                <a:lnTo>
                  <a:pt x="795352" y="259029"/>
                </a:lnTo>
                <a:lnTo>
                  <a:pt x="797778" y="297348"/>
                </a:lnTo>
                <a:lnTo>
                  <a:pt x="829448" y="298537"/>
                </a:lnTo>
                <a:lnTo>
                  <a:pt x="878177" y="344038"/>
                </a:lnTo>
                <a:lnTo>
                  <a:pt x="830685" y="351319"/>
                </a:lnTo>
                <a:lnTo>
                  <a:pt x="827021" y="484256"/>
                </a:lnTo>
                <a:lnTo>
                  <a:pt x="760018" y="468676"/>
                </a:lnTo>
                <a:lnTo>
                  <a:pt x="743031" y="521385"/>
                </a:lnTo>
                <a:lnTo>
                  <a:pt x="761304" y="566887"/>
                </a:lnTo>
                <a:lnTo>
                  <a:pt x="654090" y="584845"/>
                </a:lnTo>
                <a:lnTo>
                  <a:pt x="647975" y="612219"/>
                </a:lnTo>
                <a:lnTo>
                  <a:pt x="511519" y="599041"/>
                </a:lnTo>
                <a:lnTo>
                  <a:pt x="366545" y="660123"/>
                </a:lnTo>
                <a:lnTo>
                  <a:pt x="373825" y="740351"/>
                </a:lnTo>
                <a:lnTo>
                  <a:pt x="332424" y="761901"/>
                </a:lnTo>
                <a:lnTo>
                  <a:pt x="322717" y="740351"/>
                </a:lnTo>
                <a:lnTo>
                  <a:pt x="338564" y="717588"/>
                </a:lnTo>
                <a:lnTo>
                  <a:pt x="304444" y="705624"/>
                </a:lnTo>
                <a:lnTo>
                  <a:pt x="275202" y="736760"/>
                </a:lnTo>
                <a:lnTo>
                  <a:pt x="236179" y="676964"/>
                </a:lnTo>
                <a:lnTo>
                  <a:pt x="156995" y="688928"/>
                </a:lnTo>
                <a:lnTo>
                  <a:pt x="147288" y="674562"/>
                </a:lnTo>
                <a:lnTo>
                  <a:pt x="170439" y="630249"/>
                </a:lnTo>
                <a:lnTo>
                  <a:pt x="165585" y="622969"/>
                </a:lnTo>
                <a:lnTo>
                  <a:pt x="139983" y="627823"/>
                </a:lnTo>
                <a:lnTo>
                  <a:pt x="109479" y="617072"/>
                </a:lnTo>
                <a:lnTo>
                  <a:pt x="137411" y="589529"/>
                </a:lnTo>
                <a:lnTo>
                  <a:pt x="98583" y="558393"/>
                </a:lnTo>
                <a:lnTo>
                  <a:pt x="74315" y="565674"/>
                </a:lnTo>
                <a:lnTo>
                  <a:pt x="76742" y="572954"/>
                </a:lnTo>
                <a:lnTo>
                  <a:pt x="56017" y="584942"/>
                </a:lnTo>
                <a:lnTo>
                  <a:pt x="12166" y="531044"/>
                </a:lnTo>
                <a:lnTo>
                  <a:pt x="10953" y="513086"/>
                </a:lnTo>
                <a:lnTo>
                  <a:pt x="-16" y="495128"/>
                </a:lnTo>
                <a:lnTo>
                  <a:pt x="3648" y="483140"/>
                </a:lnTo>
                <a:lnTo>
                  <a:pt x="68224" y="503500"/>
                </a:lnTo>
                <a:lnTo>
                  <a:pt x="120423" y="462609"/>
                </a:lnTo>
                <a:close/>
              </a:path>
            </a:pathLst>
          </a:custGeom>
          <a:solidFill>
            <a:srgbClr val="EC9C8B">
              <a:alpha val="75000"/>
            </a:srgbClr>
          </a:solidFill>
          <a:ln w="6350" cap="flat">
            <a:solidFill>
              <a:schemeClr val="bg1">
                <a:lumMod val="5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ru-RU">
              <a:solidFill>
                <a:srgbClr val="E8D1AE"/>
              </a:solidFill>
            </a:endParaRPr>
          </a:p>
        </p:txBody>
      </p:sp>
      <p:sp>
        <p:nvSpPr>
          <p:cNvPr id="45" name="Котельники">
            <a:extLst>
              <a:ext uri="{FF2B5EF4-FFF2-40B4-BE49-F238E27FC236}">
                <a16:creationId xmlns:a16="http://schemas.microsoft.com/office/drawing/2014/main" xmlns="" id="{AA9FB1FB-7EE8-484A-972E-14AD0CFC46A8}"/>
              </a:ext>
            </a:extLst>
          </p:cNvPr>
          <p:cNvSpPr/>
          <p:nvPr/>
        </p:nvSpPr>
        <p:spPr>
          <a:xfrm>
            <a:off x="6692926" y="3372309"/>
            <a:ext cx="83077" cy="121920"/>
          </a:xfrm>
          <a:custGeom>
            <a:avLst/>
            <a:gdLst>
              <a:gd name="connsiteX0" fmla="*/ 38375 w 80034"/>
              <a:gd name="connsiteY0" fmla="*/ 30356 h 117454"/>
              <a:gd name="connsiteX1" fmla="*/ 70311 w 80034"/>
              <a:gd name="connsiteY1" fmla="*/ 62802 h 117454"/>
              <a:gd name="connsiteX2" fmla="*/ 80018 w 80034"/>
              <a:gd name="connsiteY2" fmla="*/ 97602 h 117454"/>
              <a:gd name="connsiteX3" fmla="*/ 77786 w 80034"/>
              <a:gd name="connsiteY3" fmla="*/ 117841 h 117454"/>
              <a:gd name="connsiteX4" fmla="*/ 41724 w 80034"/>
              <a:gd name="connsiteY4" fmla="*/ 111434 h 117454"/>
              <a:gd name="connsiteX5" fmla="*/ 10904 w 80034"/>
              <a:gd name="connsiteY5" fmla="*/ 101994 h 117454"/>
              <a:gd name="connsiteX6" fmla="*/ 10079 w 80034"/>
              <a:gd name="connsiteY6" fmla="*/ 87434 h 117454"/>
              <a:gd name="connsiteX7" fmla="*/ -16 w 80034"/>
              <a:gd name="connsiteY7" fmla="*/ 79085 h 117454"/>
              <a:gd name="connsiteX8" fmla="*/ 10710 w 80034"/>
              <a:gd name="connsiteY8" fmla="*/ 70640 h 117454"/>
              <a:gd name="connsiteX9" fmla="*/ 12506 w 80034"/>
              <a:gd name="connsiteY9" fmla="*/ 32274 h 117454"/>
              <a:gd name="connsiteX10" fmla="*/ 7483 w 80034"/>
              <a:gd name="connsiteY10" fmla="*/ 386 h 117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0034" h="117454">
                <a:moveTo>
                  <a:pt x="38375" y="30356"/>
                </a:moveTo>
                <a:lnTo>
                  <a:pt x="70311" y="62802"/>
                </a:lnTo>
                <a:lnTo>
                  <a:pt x="80018" y="97602"/>
                </a:lnTo>
                <a:lnTo>
                  <a:pt x="77786" y="117841"/>
                </a:lnTo>
                <a:lnTo>
                  <a:pt x="41724" y="111434"/>
                </a:lnTo>
                <a:lnTo>
                  <a:pt x="10904" y="101994"/>
                </a:lnTo>
                <a:lnTo>
                  <a:pt x="10079" y="87434"/>
                </a:lnTo>
                <a:lnTo>
                  <a:pt x="-16" y="79085"/>
                </a:lnTo>
                <a:lnTo>
                  <a:pt x="10710" y="70640"/>
                </a:lnTo>
                <a:lnTo>
                  <a:pt x="12506" y="32274"/>
                </a:lnTo>
                <a:lnTo>
                  <a:pt x="7483" y="386"/>
                </a:lnTo>
                <a:close/>
              </a:path>
            </a:pathLst>
          </a:custGeom>
          <a:solidFill>
            <a:schemeClr val="tx1">
              <a:lumMod val="50000"/>
              <a:lumOff val="50000"/>
              <a:alpha val="75000"/>
            </a:schemeClr>
          </a:solidFill>
          <a:ln w="6350" cap="flat">
            <a:solidFill>
              <a:schemeClr val="bg1">
                <a:lumMod val="5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ru-RU">
              <a:solidFill>
                <a:srgbClr val="E8D1AE"/>
              </a:solidFill>
            </a:endParaRPr>
          </a:p>
        </p:txBody>
      </p:sp>
      <p:sp>
        <p:nvSpPr>
          <p:cNvPr id="46" name="Красноармейск">
            <a:extLst>
              <a:ext uri="{FF2B5EF4-FFF2-40B4-BE49-F238E27FC236}">
                <a16:creationId xmlns:a16="http://schemas.microsoft.com/office/drawing/2014/main" xmlns="" id="{009B05C1-0D47-44EE-B968-6A4AE39169C5}"/>
              </a:ext>
            </a:extLst>
          </p:cNvPr>
          <p:cNvSpPr/>
          <p:nvPr/>
        </p:nvSpPr>
        <p:spPr>
          <a:xfrm>
            <a:off x="7001935" y="2078965"/>
            <a:ext cx="462593" cy="451258"/>
          </a:xfrm>
          <a:custGeom>
            <a:avLst/>
            <a:gdLst>
              <a:gd name="connsiteX0" fmla="*/ 26678 w 445648"/>
              <a:gd name="connsiteY0" fmla="*/ 406333 h 434728"/>
              <a:gd name="connsiteX1" fmla="*/ -16 w 445648"/>
              <a:gd name="connsiteY1" fmla="*/ 371606 h 434728"/>
              <a:gd name="connsiteX2" fmla="*/ 18257 w 445648"/>
              <a:gd name="connsiteY2" fmla="*/ 345276 h 434728"/>
              <a:gd name="connsiteX3" fmla="*/ 53615 w 445648"/>
              <a:gd name="connsiteY3" fmla="*/ 368015 h 434728"/>
              <a:gd name="connsiteX4" fmla="*/ 71888 w 445648"/>
              <a:gd name="connsiteY4" fmla="*/ 344063 h 434728"/>
              <a:gd name="connsiteX5" fmla="*/ 28013 w 445648"/>
              <a:gd name="connsiteY5" fmla="*/ 311738 h 434728"/>
              <a:gd name="connsiteX6" fmla="*/ 63079 w 445648"/>
              <a:gd name="connsiteY6" fmla="*/ 291378 h 434728"/>
              <a:gd name="connsiteX7" fmla="*/ 59439 w 445648"/>
              <a:gd name="connsiteY7" fmla="*/ 279414 h 434728"/>
              <a:gd name="connsiteX8" fmla="*/ 75262 w 445648"/>
              <a:gd name="connsiteY8" fmla="*/ 268639 h 434728"/>
              <a:gd name="connsiteX9" fmla="*/ 83804 w 445648"/>
              <a:gd name="connsiteY9" fmla="*/ 274609 h 434728"/>
              <a:gd name="connsiteX10" fmla="*/ 136173 w 445648"/>
              <a:gd name="connsiteY10" fmla="*/ 232699 h 434728"/>
              <a:gd name="connsiteX11" fmla="*/ 137386 w 445648"/>
              <a:gd name="connsiteY11" fmla="*/ 231510 h 434728"/>
              <a:gd name="connsiteX12" fmla="*/ 409183 w 445648"/>
              <a:gd name="connsiteY12" fmla="*/ 386 h 434728"/>
              <a:gd name="connsiteX13" fmla="*/ 414036 w 445648"/>
              <a:gd name="connsiteY13" fmla="*/ 5240 h 434728"/>
              <a:gd name="connsiteX14" fmla="*/ 390885 w 445648"/>
              <a:gd name="connsiteY14" fmla="*/ 29192 h 434728"/>
              <a:gd name="connsiteX15" fmla="*/ 410299 w 445648"/>
              <a:gd name="connsiteY15" fmla="*/ 49552 h 434728"/>
              <a:gd name="connsiteX16" fmla="*/ 406634 w 445648"/>
              <a:gd name="connsiteY16" fmla="*/ 75907 h 434728"/>
              <a:gd name="connsiteX17" fmla="*/ 445632 w 445648"/>
              <a:gd name="connsiteY17" fmla="*/ 115414 h 434728"/>
              <a:gd name="connsiteX18" fmla="*/ 266514 w 445648"/>
              <a:gd name="connsiteY18" fmla="*/ 262718 h 434728"/>
              <a:gd name="connsiteX19" fmla="*/ 255642 w 445648"/>
              <a:gd name="connsiteY19" fmla="*/ 293805 h 434728"/>
              <a:gd name="connsiteX20" fmla="*/ 220309 w 445648"/>
              <a:gd name="connsiteY20" fmla="*/ 324940 h 434728"/>
              <a:gd name="connsiteX21" fmla="*/ 199608 w 445648"/>
              <a:gd name="connsiteY21" fmla="*/ 326129 h 434728"/>
              <a:gd name="connsiteX22" fmla="*/ 137459 w 445648"/>
              <a:gd name="connsiteY22" fmla="*/ 382405 h 434728"/>
              <a:gd name="connsiteX23" fmla="*/ 114308 w 445648"/>
              <a:gd name="connsiteY23" fmla="*/ 424339 h 434728"/>
              <a:gd name="connsiteX24" fmla="*/ 66817 w 445648"/>
              <a:gd name="connsiteY24" fmla="*/ 435114 h 434728"/>
              <a:gd name="connsiteX25" fmla="*/ 52256 w 445648"/>
              <a:gd name="connsiteY25" fmla="*/ 435114 h 434728"/>
              <a:gd name="connsiteX26" fmla="*/ 63201 w 445648"/>
              <a:gd name="connsiteY26" fmla="*/ 399174 h 434728"/>
              <a:gd name="connsiteX27" fmla="*/ 52256 w 445648"/>
              <a:gd name="connsiteY27" fmla="*/ 391894 h 434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445648" h="434728">
                <a:moveTo>
                  <a:pt x="26678" y="406333"/>
                </a:moveTo>
                <a:lnTo>
                  <a:pt x="-16" y="371606"/>
                </a:lnTo>
                <a:lnTo>
                  <a:pt x="18257" y="345276"/>
                </a:lnTo>
                <a:lnTo>
                  <a:pt x="53615" y="368015"/>
                </a:lnTo>
                <a:lnTo>
                  <a:pt x="71888" y="344063"/>
                </a:lnTo>
                <a:lnTo>
                  <a:pt x="28013" y="311738"/>
                </a:lnTo>
                <a:lnTo>
                  <a:pt x="63079" y="291378"/>
                </a:lnTo>
                <a:lnTo>
                  <a:pt x="59439" y="279414"/>
                </a:lnTo>
                <a:lnTo>
                  <a:pt x="75262" y="268639"/>
                </a:lnTo>
                <a:lnTo>
                  <a:pt x="83804" y="274609"/>
                </a:lnTo>
                <a:lnTo>
                  <a:pt x="136173" y="232699"/>
                </a:lnTo>
                <a:lnTo>
                  <a:pt x="137386" y="231510"/>
                </a:lnTo>
                <a:lnTo>
                  <a:pt x="409183" y="386"/>
                </a:lnTo>
                <a:lnTo>
                  <a:pt x="414036" y="5240"/>
                </a:lnTo>
                <a:lnTo>
                  <a:pt x="390885" y="29192"/>
                </a:lnTo>
                <a:lnTo>
                  <a:pt x="410299" y="49552"/>
                </a:lnTo>
                <a:lnTo>
                  <a:pt x="406634" y="75907"/>
                </a:lnTo>
                <a:lnTo>
                  <a:pt x="445632" y="115414"/>
                </a:lnTo>
                <a:lnTo>
                  <a:pt x="266514" y="262718"/>
                </a:lnTo>
                <a:lnTo>
                  <a:pt x="255642" y="293805"/>
                </a:lnTo>
                <a:lnTo>
                  <a:pt x="220309" y="324940"/>
                </a:lnTo>
                <a:lnTo>
                  <a:pt x="199608" y="326129"/>
                </a:lnTo>
                <a:lnTo>
                  <a:pt x="137459" y="382405"/>
                </a:lnTo>
                <a:lnTo>
                  <a:pt x="114308" y="424339"/>
                </a:lnTo>
                <a:lnTo>
                  <a:pt x="66817" y="435114"/>
                </a:lnTo>
                <a:lnTo>
                  <a:pt x="52256" y="435114"/>
                </a:lnTo>
                <a:lnTo>
                  <a:pt x="63201" y="399174"/>
                </a:lnTo>
                <a:lnTo>
                  <a:pt x="52256" y="391894"/>
                </a:lnTo>
                <a:close/>
              </a:path>
            </a:pathLst>
          </a:custGeom>
          <a:solidFill>
            <a:schemeClr val="tx1">
              <a:lumMod val="50000"/>
              <a:lumOff val="50000"/>
              <a:alpha val="75000"/>
            </a:schemeClr>
          </a:solidFill>
          <a:ln w="6350" cap="flat">
            <a:solidFill>
              <a:schemeClr val="bg1">
                <a:lumMod val="5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ru-RU">
              <a:solidFill>
                <a:srgbClr val="E8D1AE"/>
              </a:solidFill>
            </a:endParaRPr>
          </a:p>
        </p:txBody>
      </p:sp>
      <p:sp>
        <p:nvSpPr>
          <p:cNvPr id="47" name="Королев">
            <a:extLst>
              <a:ext uri="{FF2B5EF4-FFF2-40B4-BE49-F238E27FC236}">
                <a16:creationId xmlns:a16="http://schemas.microsoft.com/office/drawing/2014/main" xmlns="" id="{39226DA9-EF6C-48C4-88AF-DF623055FD3B}"/>
              </a:ext>
            </a:extLst>
          </p:cNvPr>
          <p:cNvSpPr/>
          <p:nvPr/>
        </p:nvSpPr>
        <p:spPr>
          <a:xfrm>
            <a:off x="6639876" y="2779910"/>
            <a:ext cx="210842" cy="205124"/>
          </a:xfrm>
          <a:custGeom>
            <a:avLst/>
            <a:gdLst>
              <a:gd name="connsiteX0" fmla="*/ 59706 w 203119"/>
              <a:gd name="connsiteY0" fmla="*/ 110682 h 197610"/>
              <a:gd name="connsiteX1" fmla="*/ 3648 w 203119"/>
              <a:gd name="connsiteY1" fmla="*/ 121457 h 197610"/>
              <a:gd name="connsiteX2" fmla="*/ -16 w 203119"/>
              <a:gd name="connsiteY2" fmla="*/ 98718 h 197610"/>
              <a:gd name="connsiteX3" fmla="*/ 15830 w 203119"/>
              <a:gd name="connsiteY3" fmla="*/ 55595 h 197610"/>
              <a:gd name="connsiteX4" fmla="*/ 30391 w 203119"/>
              <a:gd name="connsiteY4" fmla="*/ 42442 h 197610"/>
              <a:gd name="connsiteX5" fmla="*/ 30391 w 203119"/>
              <a:gd name="connsiteY5" fmla="*/ 38850 h 197610"/>
              <a:gd name="connsiteX6" fmla="*/ 31580 w 203119"/>
              <a:gd name="connsiteY6" fmla="*/ 36423 h 197610"/>
              <a:gd name="connsiteX7" fmla="*/ 31580 w 203119"/>
              <a:gd name="connsiteY7" fmla="*/ 32832 h 197610"/>
              <a:gd name="connsiteX8" fmla="*/ 50994 w 203119"/>
              <a:gd name="connsiteY8" fmla="*/ 32832 h 197610"/>
              <a:gd name="connsiteX9" fmla="*/ 44927 w 203119"/>
              <a:gd name="connsiteY9" fmla="*/ 18465 h 197610"/>
              <a:gd name="connsiteX10" fmla="*/ 53445 w 203119"/>
              <a:gd name="connsiteY10" fmla="*/ 11185 h 197610"/>
              <a:gd name="connsiteX11" fmla="*/ 71718 w 203119"/>
              <a:gd name="connsiteY11" fmla="*/ 18465 h 197610"/>
              <a:gd name="connsiteX12" fmla="*/ 83852 w 203119"/>
              <a:gd name="connsiteY12" fmla="*/ 10069 h 197610"/>
              <a:gd name="connsiteX13" fmla="*/ 148428 w 203119"/>
              <a:gd name="connsiteY13" fmla="*/ 16063 h 197610"/>
              <a:gd name="connsiteX14" fmla="*/ 158135 w 203119"/>
              <a:gd name="connsiteY14" fmla="*/ 6356 h 197610"/>
              <a:gd name="connsiteX15" fmla="*/ 175122 w 203119"/>
              <a:gd name="connsiteY15" fmla="*/ 386 h 197610"/>
              <a:gd name="connsiteX16" fmla="*/ 190969 w 203119"/>
              <a:gd name="connsiteY16" fmla="*/ 1575 h 197610"/>
              <a:gd name="connsiteX17" fmla="*/ 203103 w 203119"/>
              <a:gd name="connsiteY17" fmla="*/ 20722 h 197610"/>
              <a:gd name="connsiteX18" fmla="*/ 199438 w 203119"/>
              <a:gd name="connsiteY18" fmla="*/ 35089 h 197610"/>
              <a:gd name="connsiteX19" fmla="*/ 188469 w 203119"/>
              <a:gd name="connsiteY19" fmla="*/ 33900 h 197610"/>
              <a:gd name="connsiteX20" fmla="*/ 187256 w 203119"/>
              <a:gd name="connsiteY20" fmla="*/ 23125 h 197610"/>
              <a:gd name="connsiteX21" fmla="*/ 158135 w 203119"/>
              <a:gd name="connsiteY21" fmla="*/ 23125 h 197610"/>
              <a:gd name="connsiteX22" fmla="*/ 156922 w 203119"/>
              <a:gd name="connsiteY22" fmla="*/ 38705 h 197610"/>
              <a:gd name="connsiteX23" fmla="*/ 128893 w 203119"/>
              <a:gd name="connsiteY23" fmla="*/ 56662 h 197610"/>
              <a:gd name="connsiteX24" fmla="*/ 152044 w 203119"/>
              <a:gd name="connsiteY24" fmla="*/ 86584 h 197610"/>
              <a:gd name="connsiteX25" fmla="*/ 135057 w 203119"/>
              <a:gd name="connsiteY25" fmla="*/ 104567 h 197610"/>
              <a:gd name="connsiteX26" fmla="*/ 153330 w 203119"/>
              <a:gd name="connsiteY26" fmla="*/ 110536 h 197610"/>
              <a:gd name="connsiteX27" fmla="*/ 163037 w 203119"/>
              <a:gd name="connsiteY27" fmla="*/ 104567 h 197610"/>
              <a:gd name="connsiteX28" fmla="*/ 174006 w 203119"/>
              <a:gd name="connsiteY28" fmla="*/ 116531 h 197610"/>
              <a:gd name="connsiteX29" fmla="*/ 166726 w 203119"/>
              <a:gd name="connsiteY29" fmla="*/ 165624 h 197610"/>
              <a:gd name="connsiteX30" fmla="*/ 148452 w 203119"/>
              <a:gd name="connsiteY30" fmla="*/ 175331 h 197610"/>
              <a:gd name="connsiteX31" fmla="*/ 139910 w 203119"/>
              <a:gd name="connsiteY31" fmla="*/ 168050 h 197610"/>
              <a:gd name="connsiteX32" fmla="*/ 59512 w 203119"/>
              <a:gd name="connsiteY32" fmla="*/ 196783 h 197610"/>
              <a:gd name="connsiteX33" fmla="*/ 38812 w 203119"/>
              <a:gd name="connsiteY33" fmla="*/ 197997 h 197610"/>
              <a:gd name="connsiteX34" fmla="*/ 16971 w 203119"/>
              <a:gd name="connsiteY34" fmla="*/ 180014 h 197610"/>
              <a:gd name="connsiteX35" fmla="*/ 15758 w 203119"/>
              <a:gd name="connsiteY35" fmla="*/ 169240 h 197610"/>
              <a:gd name="connsiteX36" fmla="*/ 59633 w 203119"/>
              <a:gd name="connsiteY36" fmla="*/ 165648 h 197610"/>
              <a:gd name="connsiteX37" fmla="*/ 85211 w 203119"/>
              <a:gd name="connsiteY37" fmla="*/ 127329 h 197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203119" h="197610">
                <a:moveTo>
                  <a:pt x="59706" y="110682"/>
                </a:moveTo>
                <a:lnTo>
                  <a:pt x="3648" y="121457"/>
                </a:lnTo>
                <a:lnTo>
                  <a:pt x="-16" y="98718"/>
                </a:lnTo>
                <a:lnTo>
                  <a:pt x="15830" y="55595"/>
                </a:lnTo>
                <a:lnTo>
                  <a:pt x="30391" y="42442"/>
                </a:lnTo>
                <a:lnTo>
                  <a:pt x="30391" y="38850"/>
                </a:lnTo>
                <a:lnTo>
                  <a:pt x="31580" y="36423"/>
                </a:lnTo>
                <a:lnTo>
                  <a:pt x="31580" y="32832"/>
                </a:lnTo>
                <a:lnTo>
                  <a:pt x="50994" y="32832"/>
                </a:lnTo>
                <a:lnTo>
                  <a:pt x="44927" y="18465"/>
                </a:lnTo>
                <a:lnTo>
                  <a:pt x="53445" y="11185"/>
                </a:lnTo>
                <a:lnTo>
                  <a:pt x="71718" y="18465"/>
                </a:lnTo>
                <a:lnTo>
                  <a:pt x="83852" y="10069"/>
                </a:lnTo>
                <a:lnTo>
                  <a:pt x="148428" y="16063"/>
                </a:lnTo>
                <a:lnTo>
                  <a:pt x="158135" y="6356"/>
                </a:lnTo>
                <a:lnTo>
                  <a:pt x="175122" y="386"/>
                </a:lnTo>
                <a:lnTo>
                  <a:pt x="190969" y="1575"/>
                </a:lnTo>
                <a:lnTo>
                  <a:pt x="203103" y="20722"/>
                </a:lnTo>
                <a:lnTo>
                  <a:pt x="199438" y="35089"/>
                </a:lnTo>
                <a:lnTo>
                  <a:pt x="188469" y="33900"/>
                </a:lnTo>
                <a:lnTo>
                  <a:pt x="187256" y="23125"/>
                </a:lnTo>
                <a:lnTo>
                  <a:pt x="158135" y="23125"/>
                </a:lnTo>
                <a:lnTo>
                  <a:pt x="156922" y="38705"/>
                </a:lnTo>
                <a:lnTo>
                  <a:pt x="128893" y="56662"/>
                </a:lnTo>
                <a:lnTo>
                  <a:pt x="152044" y="86584"/>
                </a:lnTo>
                <a:lnTo>
                  <a:pt x="135057" y="104567"/>
                </a:lnTo>
                <a:lnTo>
                  <a:pt x="153330" y="110536"/>
                </a:lnTo>
                <a:lnTo>
                  <a:pt x="163037" y="104567"/>
                </a:lnTo>
                <a:lnTo>
                  <a:pt x="174006" y="116531"/>
                </a:lnTo>
                <a:lnTo>
                  <a:pt x="166726" y="165624"/>
                </a:lnTo>
                <a:lnTo>
                  <a:pt x="148452" y="175331"/>
                </a:lnTo>
                <a:lnTo>
                  <a:pt x="139910" y="168050"/>
                </a:lnTo>
                <a:lnTo>
                  <a:pt x="59512" y="196783"/>
                </a:lnTo>
                <a:lnTo>
                  <a:pt x="38812" y="197997"/>
                </a:lnTo>
                <a:lnTo>
                  <a:pt x="16971" y="180014"/>
                </a:lnTo>
                <a:lnTo>
                  <a:pt x="15758" y="169240"/>
                </a:lnTo>
                <a:lnTo>
                  <a:pt x="59633" y="165648"/>
                </a:lnTo>
                <a:lnTo>
                  <a:pt x="85211" y="127329"/>
                </a:lnTo>
                <a:close/>
              </a:path>
            </a:pathLst>
          </a:custGeom>
          <a:gradFill>
            <a:gsLst>
              <a:gs pos="0">
                <a:srgbClr val="EC9C8B">
                  <a:alpha val="97000"/>
                </a:srgbClr>
              </a:gs>
              <a:gs pos="79000">
                <a:srgbClr val="C5E0B4">
                  <a:alpha val="66000"/>
                </a:srgbClr>
              </a:gs>
            </a:gsLst>
            <a:lin ang="5400000" scaled="1"/>
          </a:gradFill>
          <a:ln w="6350" cap="flat">
            <a:solidFill>
              <a:schemeClr val="bg1">
                <a:lumMod val="5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ru-RU">
              <a:solidFill>
                <a:srgbClr val="E8D1AE"/>
              </a:solidFill>
            </a:endParaRPr>
          </a:p>
        </p:txBody>
      </p:sp>
      <p:sp>
        <p:nvSpPr>
          <p:cNvPr id="48" name="Клин">
            <a:extLst>
              <a:ext uri="{FF2B5EF4-FFF2-40B4-BE49-F238E27FC236}">
                <a16:creationId xmlns:a16="http://schemas.microsoft.com/office/drawing/2014/main" xmlns="" id="{F9DD275C-D350-4841-97A9-A20274C6A748}"/>
              </a:ext>
            </a:extLst>
          </p:cNvPr>
          <p:cNvSpPr/>
          <p:nvPr/>
        </p:nvSpPr>
        <p:spPr>
          <a:xfrm>
            <a:off x="4496308" y="1386006"/>
            <a:ext cx="1291051" cy="1157216"/>
          </a:xfrm>
          <a:custGeom>
            <a:avLst/>
            <a:gdLst>
              <a:gd name="connsiteX0" fmla="*/ 180170 w 1243758"/>
              <a:gd name="connsiteY0" fmla="*/ 405071 h 1114825"/>
              <a:gd name="connsiteX1" fmla="*/ 180170 w 1243758"/>
              <a:gd name="connsiteY1" fmla="*/ 378717 h 1114825"/>
              <a:gd name="connsiteX2" fmla="*/ 219168 w 1243758"/>
              <a:gd name="connsiteY2" fmla="*/ 384711 h 1114825"/>
              <a:gd name="connsiteX3" fmla="*/ 244746 w 1243758"/>
              <a:gd name="connsiteY3" fmla="*/ 334429 h 1114825"/>
              <a:gd name="connsiteX4" fmla="*/ 328809 w 1243758"/>
              <a:gd name="connsiteY4" fmla="*/ 309263 h 1114825"/>
              <a:gd name="connsiteX5" fmla="*/ 417749 w 1243758"/>
              <a:gd name="connsiteY5" fmla="*/ 229035 h 1114825"/>
              <a:gd name="connsiteX6" fmla="*/ 433596 w 1243758"/>
              <a:gd name="connsiteY6" fmla="*/ 256578 h 1114825"/>
              <a:gd name="connsiteX7" fmla="*/ 548114 w 1243758"/>
              <a:gd name="connsiteY7" fmla="*/ 260170 h 1114825"/>
              <a:gd name="connsiteX8" fmla="*/ 549328 w 1243758"/>
              <a:gd name="connsiteY8" fmla="*/ 202680 h 1114825"/>
              <a:gd name="connsiteX9" fmla="*/ 607812 w 1243758"/>
              <a:gd name="connsiteY9" fmla="*/ 203893 h 1114825"/>
              <a:gd name="connsiteX10" fmla="*/ 633390 w 1243758"/>
              <a:gd name="connsiteY10" fmla="*/ 164362 h 1114825"/>
              <a:gd name="connsiteX11" fmla="*/ 700393 w 1243758"/>
              <a:gd name="connsiteY11" fmla="*/ 211077 h 1114825"/>
              <a:gd name="connsiteX12" fmla="*/ 682119 w 1243758"/>
              <a:gd name="connsiteY12" fmla="*/ 154800 h 1114825"/>
              <a:gd name="connsiteX13" fmla="*/ 877036 w 1243758"/>
              <a:gd name="connsiteY13" fmla="*/ 45815 h 1114825"/>
              <a:gd name="connsiteX14" fmla="*/ 863640 w 1243758"/>
              <a:gd name="connsiteY14" fmla="*/ 386 h 1114825"/>
              <a:gd name="connsiteX15" fmla="*/ 959885 w 1243758"/>
              <a:gd name="connsiteY15" fmla="*/ 41107 h 1114825"/>
              <a:gd name="connsiteX16" fmla="*/ 968428 w 1243758"/>
              <a:gd name="connsiteY16" fmla="*/ 19533 h 1114825"/>
              <a:gd name="connsiteX17" fmla="*/ 985415 w 1243758"/>
              <a:gd name="connsiteY17" fmla="*/ 48290 h 1114825"/>
              <a:gd name="connsiteX18" fmla="*/ 1085324 w 1243758"/>
              <a:gd name="connsiteY18" fmla="*/ 71029 h 1114825"/>
              <a:gd name="connsiteX19" fmla="*/ 1063483 w 1243758"/>
              <a:gd name="connsiteY19" fmla="*/ 106969 h 1114825"/>
              <a:gd name="connsiteX20" fmla="*/ 1185331 w 1243758"/>
              <a:gd name="connsiteY20" fmla="*/ 127329 h 1114825"/>
              <a:gd name="connsiteX21" fmla="*/ 1229182 w 1243758"/>
              <a:gd name="connsiteY21" fmla="*/ 140482 h 1114825"/>
              <a:gd name="connsiteX22" fmla="*/ 1243743 w 1243758"/>
              <a:gd name="connsiteY22" fmla="*/ 163245 h 1114825"/>
              <a:gd name="connsiteX23" fmla="*/ 1209647 w 1243758"/>
              <a:gd name="connsiteY23" fmla="*/ 190789 h 1114825"/>
              <a:gd name="connsiteX24" fmla="*/ 1147498 w 1243758"/>
              <a:gd name="connsiteY24" fmla="*/ 191978 h 1114825"/>
              <a:gd name="connsiteX25" fmla="*/ 1124371 w 1243758"/>
              <a:gd name="connsiteY25" fmla="*/ 238693 h 1114825"/>
              <a:gd name="connsiteX26" fmla="*/ 1074404 w 1243758"/>
              <a:gd name="connsiteY26" fmla="*/ 286597 h 1114825"/>
              <a:gd name="connsiteX27" fmla="*/ 1143857 w 1243758"/>
              <a:gd name="connsiteY27" fmla="*/ 352459 h 1114825"/>
              <a:gd name="connsiteX28" fmla="*/ 1135315 w 1243758"/>
              <a:gd name="connsiteY28" fmla="*/ 390778 h 1114825"/>
              <a:gd name="connsiteX29" fmla="*/ 1162131 w 1243758"/>
              <a:gd name="connsiteY29" fmla="*/ 411138 h 1114825"/>
              <a:gd name="connsiteX30" fmla="*/ 1124371 w 1243758"/>
              <a:gd name="connsiteY30" fmla="*/ 418418 h 1114825"/>
              <a:gd name="connsiteX31" fmla="*/ 1125584 w 1243758"/>
              <a:gd name="connsiteY31" fmla="*/ 436376 h 1114825"/>
              <a:gd name="connsiteX32" fmla="*/ 1144998 w 1243758"/>
              <a:gd name="connsiteY32" fmla="*/ 438803 h 1114825"/>
              <a:gd name="connsiteX33" fmla="*/ 1130438 w 1243758"/>
              <a:gd name="connsiteY33" fmla="*/ 453169 h 1114825"/>
              <a:gd name="connsiteX34" fmla="*/ 1135291 w 1243758"/>
              <a:gd name="connsiteY34" fmla="*/ 487896 h 1114825"/>
              <a:gd name="connsiteX35" fmla="*/ 1103743 w 1243758"/>
              <a:gd name="connsiteY35" fmla="*/ 491488 h 1114825"/>
              <a:gd name="connsiteX36" fmla="*/ 1129224 w 1243758"/>
              <a:gd name="connsiteY36" fmla="*/ 551259 h 1114825"/>
              <a:gd name="connsiteX37" fmla="*/ 1064673 w 1243758"/>
              <a:gd name="connsiteY37" fmla="*/ 552472 h 1114825"/>
              <a:gd name="connsiteX38" fmla="*/ 1120706 w 1243758"/>
              <a:gd name="connsiteY38" fmla="*/ 593193 h 1114825"/>
              <a:gd name="connsiteX39" fmla="*/ 1115853 w 1243758"/>
              <a:gd name="connsiteY39" fmla="*/ 620712 h 1114825"/>
              <a:gd name="connsiteX40" fmla="*/ 1058606 w 1243758"/>
              <a:gd name="connsiteY40" fmla="*/ 596760 h 1114825"/>
              <a:gd name="connsiteX41" fmla="*/ 1002548 w 1243758"/>
              <a:gd name="connsiteY41" fmla="*/ 608748 h 1114825"/>
              <a:gd name="connsiteX42" fmla="*/ 1002548 w 1243758"/>
              <a:gd name="connsiteY42" fmla="*/ 644664 h 1114825"/>
              <a:gd name="connsiteX43" fmla="*/ 958696 w 1243758"/>
              <a:gd name="connsiteY43" fmla="*/ 642238 h 1114825"/>
              <a:gd name="connsiteX44" fmla="*/ 965977 w 1243758"/>
              <a:gd name="connsiteY44" fmla="*/ 678154 h 1114825"/>
              <a:gd name="connsiteX45" fmla="*/ 937972 w 1243758"/>
              <a:gd name="connsiteY45" fmla="*/ 712880 h 1114825"/>
              <a:gd name="connsiteX46" fmla="*/ 934307 w 1243758"/>
              <a:gd name="connsiteY46" fmla="*/ 772748 h 1114825"/>
              <a:gd name="connsiteX47" fmla="*/ 870945 w 1243758"/>
              <a:gd name="connsiteY47" fmla="*/ 780029 h 1114825"/>
              <a:gd name="connsiteX48" fmla="*/ 862427 w 1243758"/>
              <a:gd name="connsiteY48" fmla="*/ 796773 h 1114825"/>
              <a:gd name="connsiteX49" fmla="*/ 794211 w 1243758"/>
              <a:gd name="connsiteY49" fmla="*/ 821817 h 1114825"/>
              <a:gd name="connsiteX50" fmla="*/ 801491 w 1243758"/>
              <a:gd name="connsiteY50" fmla="*/ 855331 h 1114825"/>
              <a:gd name="connsiteX51" fmla="*/ 784504 w 1243758"/>
              <a:gd name="connsiteY51" fmla="*/ 875691 h 1114825"/>
              <a:gd name="connsiteX52" fmla="*/ 797900 w 1243758"/>
              <a:gd name="connsiteY52" fmla="*/ 885277 h 1114825"/>
              <a:gd name="connsiteX53" fmla="*/ 767395 w 1243758"/>
              <a:gd name="connsiteY53" fmla="*/ 911631 h 1114825"/>
              <a:gd name="connsiteX54" fmla="*/ 812484 w 1243758"/>
              <a:gd name="connsiteY54" fmla="*/ 947547 h 1114825"/>
              <a:gd name="connsiteX55" fmla="*/ 780791 w 1243758"/>
              <a:gd name="connsiteY55" fmla="*/ 1028989 h 1114825"/>
              <a:gd name="connsiteX56" fmla="*/ 774700 w 1243758"/>
              <a:gd name="connsiteY56" fmla="*/ 1009818 h 1114825"/>
              <a:gd name="connsiteX57" fmla="*/ 753927 w 1243758"/>
              <a:gd name="connsiteY57" fmla="*/ 1015812 h 1114825"/>
              <a:gd name="connsiteX58" fmla="*/ 736940 w 1243758"/>
              <a:gd name="connsiteY58" fmla="*/ 1000208 h 1114825"/>
              <a:gd name="connsiteX59" fmla="*/ 719952 w 1243758"/>
              <a:gd name="connsiteY59" fmla="*/ 1012342 h 1114825"/>
              <a:gd name="connsiteX60" fmla="*/ 739366 w 1243758"/>
              <a:gd name="connsiteY60" fmla="*/ 1025519 h 1114825"/>
              <a:gd name="connsiteX61" fmla="*/ 729659 w 1243758"/>
              <a:gd name="connsiteY61" fmla="*/ 1047068 h 1114825"/>
              <a:gd name="connsiteX62" fmla="*/ 669961 w 1243758"/>
              <a:gd name="connsiteY62" fmla="*/ 1025519 h 1114825"/>
              <a:gd name="connsiteX63" fmla="*/ 683357 w 1243758"/>
              <a:gd name="connsiteY63" fmla="*/ 1077015 h 1114825"/>
              <a:gd name="connsiteX64" fmla="*/ 650475 w 1243758"/>
              <a:gd name="connsiteY64" fmla="*/ 1072161 h 1114825"/>
              <a:gd name="connsiteX65" fmla="*/ 639506 w 1243758"/>
              <a:gd name="connsiteY65" fmla="*/ 1090119 h 1114825"/>
              <a:gd name="connsiteX66" fmla="*/ 594417 w 1243758"/>
              <a:gd name="connsiteY66" fmla="*/ 1074564 h 1114825"/>
              <a:gd name="connsiteX67" fmla="*/ 489654 w 1243758"/>
              <a:gd name="connsiteY67" fmla="*/ 1105699 h 1114825"/>
              <a:gd name="connsiteX68" fmla="*/ 455436 w 1243758"/>
              <a:gd name="connsiteY68" fmla="*/ 1084076 h 1114825"/>
              <a:gd name="connsiteX69" fmla="*/ 436022 w 1243758"/>
              <a:gd name="connsiteY69" fmla="*/ 1111620 h 1114825"/>
              <a:gd name="connsiteX70" fmla="*/ 306895 w 1243758"/>
              <a:gd name="connsiteY70" fmla="*/ 1115212 h 1114825"/>
              <a:gd name="connsiteX71" fmla="*/ 289908 w 1243758"/>
              <a:gd name="connsiteY71" fmla="*/ 1014623 h 1114825"/>
              <a:gd name="connsiteX72" fmla="*/ 320364 w 1243758"/>
              <a:gd name="connsiteY72" fmla="*/ 918815 h 1114825"/>
              <a:gd name="connsiteX73" fmla="*/ 213150 w 1243758"/>
              <a:gd name="connsiteY73" fmla="*/ 862514 h 1114825"/>
              <a:gd name="connsiteX74" fmla="*/ 219241 w 1243758"/>
              <a:gd name="connsiteY74" fmla="*/ 819415 h 1114825"/>
              <a:gd name="connsiteX75" fmla="*/ 148574 w 1243758"/>
              <a:gd name="connsiteY75" fmla="*/ 821842 h 1114825"/>
              <a:gd name="connsiteX76" fmla="*/ 107149 w 1243758"/>
              <a:gd name="connsiteY76" fmla="*/ 747583 h 1114825"/>
              <a:gd name="connsiteX77" fmla="*/ 158329 w 1243758"/>
              <a:gd name="connsiteY77" fmla="*/ 739211 h 1114825"/>
              <a:gd name="connsiteX78" fmla="*/ 113264 w 1243758"/>
              <a:gd name="connsiteY78" fmla="*/ 687691 h 1114825"/>
              <a:gd name="connsiteX79" fmla="*/ 133989 w 1243758"/>
              <a:gd name="connsiteY79" fmla="*/ 654153 h 1114825"/>
              <a:gd name="connsiteX80" fmla="*/ 80285 w 1243758"/>
              <a:gd name="connsiteY80" fmla="*/ 654153 h 1114825"/>
              <a:gd name="connsiteX81" fmla="*/ 48737 w 1243758"/>
              <a:gd name="connsiteY81" fmla="*/ 593096 h 1114825"/>
              <a:gd name="connsiteX82" fmla="*/ -16 w 1243758"/>
              <a:gd name="connsiteY82" fmla="*/ 547570 h 1114825"/>
              <a:gd name="connsiteX83" fmla="*/ 12117 w 1243758"/>
              <a:gd name="connsiteY83" fmla="*/ 438609 h 1114825"/>
              <a:gd name="connsiteX84" fmla="*/ 41238 w 1243758"/>
              <a:gd name="connsiteY84" fmla="*/ 446981 h 1114825"/>
              <a:gd name="connsiteX85" fmla="*/ 65506 w 1243758"/>
              <a:gd name="connsiteY85" fmla="*/ 377527 h 1114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</a:cxnLst>
            <a:rect l="l" t="t" r="r" b="b"/>
            <a:pathLst>
              <a:path w="1243758" h="1114825">
                <a:moveTo>
                  <a:pt x="180170" y="405071"/>
                </a:moveTo>
                <a:lnTo>
                  <a:pt x="180170" y="378717"/>
                </a:lnTo>
                <a:lnTo>
                  <a:pt x="219168" y="384711"/>
                </a:lnTo>
                <a:lnTo>
                  <a:pt x="244746" y="334429"/>
                </a:lnTo>
                <a:lnTo>
                  <a:pt x="328809" y="309263"/>
                </a:lnTo>
                <a:lnTo>
                  <a:pt x="417749" y="229035"/>
                </a:lnTo>
                <a:lnTo>
                  <a:pt x="433596" y="256578"/>
                </a:lnTo>
                <a:lnTo>
                  <a:pt x="548114" y="260170"/>
                </a:lnTo>
                <a:lnTo>
                  <a:pt x="549328" y="202680"/>
                </a:lnTo>
                <a:lnTo>
                  <a:pt x="607812" y="203893"/>
                </a:lnTo>
                <a:lnTo>
                  <a:pt x="633390" y="164362"/>
                </a:lnTo>
                <a:lnTo>
                  <a:pt x="700393" y="211077"/>
                </a:lnTo>
                <a:lnTo>
                  <a:pt x="682119" y="154800"/>
                </a:lnTo>
                <a:lnTo>
                  <a:pt x="877036" y="45815"/>
                </a:lnTo>
                <a:lnTo>
                  <a:pt x="863640" y="386"/>
                </a:lnTo>
                <a:lnTo>
                  <a:pt x="959885" y="41107"/>
                </a:lnTo>
                <a:lnTo>
                  <a:pt x="968428" y="19533"/>
                </a:lnTo>
                <a:lnTo>
                  <a:pt x="985415" y="48290"/>
                </a:lnTo>
                <a:lnTo>
                  <a:pt x="1085324" y="71029"/>
                </a:lnTo>
                <a:lnTo>
                  <a:pt x="1063483" y="106969"/>
                </a:lnTo>
                <a:lnTo>
                  <a:pt x="1185331" y="127329"/>
                </a:lnTo>
                <a:lnTo>
                  <a:pt x="1229182" y="140482"/>
                </a:lnTo>
                <a:lnTo>
                  <a:pt x="1243743" y="163245"/>
                </a:lnTo>
                <a:lnTo>
                  <a:pt x="1209647" y="190789"/>
                </a:lnTo>
                <a:lnTo>
                  <a:pt x="1147498" y="191978"/>
                </a:lnTo>
                <a:lnTo>
                  <a:pt x="1124371" y="238693"/>
                </a:lnTo>
                <a:lnTo>
                  <a:pt x="1074404" y="286597"/>
                </a:lnTo>
                <a:lnTo>
                  <a:pt x="1143857" y="352459"/>
                </a:lnTo>
                <a:lnTo>
                  <a:pt x="1135315" y="390778"/>
                </a:lnTo>
                <a:lnTo>
                  <a:pt x="1162131" y="411138"/>
                </a:lnTo>
                <a:lnTo>
                  <a:pt x="1124371" y="418418"/>
                </a:lnTo>
                <a:lnTo>
                  <a:pt x="1125584" y="436376"/>
                </a:lnTo>
                <a:lnTo>
                  <a:pt x="1144998" y="438803"/>
                </a:lnTo>
                <a:lnTo>
                  <a:pt x="1130438" y="453169"/>
                </a:lnTo>
                <a:lnTo>
                  <a:pt x="1135291" y="487896"/>
                </a:lnTo>
                <a:lnTo>
                  <a:pt x="1103743" y="491488"/>
                </a:lnTo>
                <a:lnTo>
                  <a:pt x="1129224" y="551259"/>
                </a:lnTo>
                <a:lnTo>
                  <a:pt x="1064673" y="552472"/>
                </a:lnTo>
                <a:lnTo>
                  <a:pt x="1120706" y="593193"/>
                </a:lnTo>
                <a:lnTo>
                  <a:pt x="1115853" y="620712"/>
                </a:lnTo>
                <a:lnTo>
                  <a:pt x="1058606" y="596760"/>
                </a:lnTo>
                <a:lnTo>
                  <a:pt x="1002548" y="608748"/>
                </a:lnTo>
                <a:lnTo>
                  <a:pt x="1002548" y="644664"/>
                </a:lnTo>
                <a:lnTo>
                  <a:pt x="958696" y="642238"/>
                </a:lnTo>
                <a:lnTo>
                  <a:pt x="965977" y="678154"/>
                </a:lnTo>
                <a:lnTo>
                  <a:pt x="937972" y="712880"/>
                </a:lnTo>
                <a:lnTo>
                  <a:pt x="934307" y="772748"/>
                </a:lnTo>
                <a:lnTo>
                  <a:pt x="870945" y="780029"/>
                </a:lnTo>
                <a:lnTo>
                  <a:pt x="862427" y="796773"/>
                </a:lnTo>
                <a:lnTo>
                  <a:pt x="794211" y="821817"/>
                </a:lnTo>
                <a:lnTo>
                  <a:pt x="801491" y="855331"/>
                </a:lnTo>
                <a:lnTo>
                  <a:pt x="784504" y="875691"/>
                </a:lnTo>
                <a:lnTo>
                  <a:pt x="797900" y="885277"/>
                </a:lnTo>
                <a:lnTo>
                  <a:pt x="767395" y="911631"/>
                </a:lnTo>
                <a:lnTo>
                  <a:pt x="812484" y="947547"/>
                </a:lnTo>
                <a:lnTo>
                  <a:pt x="780791" y="1028989"/>
                </a:lnTo>
                <a:lnTo>
                  <a:pt x="774700" y="1009818"/>
                </a:lnTo>
                <a:lnTo>
                  <a:pt x="753927" y="1015812"/>
                </a:lnTo>
                <a:lnTo>
                  <a:pt x="736940" y="1000208"/>
                </a:lnTo>
                <a:lnTo>
                  <a:pt x="719952" y="1012342"/>
                </a:lnTo>
                <a:lnTo>
                  <a:pt x="739366" y="1025519"/>
                </a:lnTo>
                <a:lnTo>
                  <a:pt x="729659" y="1047068"/>
                </a:lnTo>
                <a:lnTo>
                  <a:pt x="669961" y="1025519"/>
                </a:lnTo>
                <a:lnTo>
                  <a:pt x="683357" y="1077015"/>
                </a:lnTo>
                <a:lnTo>
                  <a:pt x="650475" y="1072161"/>
                </a:lnTo>
                <a:lnTo>
                  <a:pt x="639506" y="1090119"/>
                </a:lnTo>
                <a:lnTo>
                  <a:pt x="594417" y="1074564"/>
                </a:lnTo>
                <a:lnTo>
                  <a:pt x="489654" y="1105699"/>
                </a:lnTo>
                <a:lnTo>
                  <a:pt x="455436" y="1084076"/>
                </a:lnTo>
                <a:lnTo>
                  <a:pt x="436022" y="1111620"/>
                </a:lnTo>
                <a:lnTo>
                  <a:pt x="306895" y="1115212"/>
                </a:lnTo>
                <a:lnTo>
                  <a:pt x="289908" y="1014623"/>
                </a:lnTo>
                <a:lnTo>
                  <a:pt x="320364" y="918815"/>
                </a:lnTo>
                <a:lnTo>
                  <a:pt x="213150" y="862514"/>
                </a:lnTo>
                <a:lnTo>
                  <a:pt x="219241" y="819415"/>
                </a:lnTo>
                <a:lnTo>
                  <a:pt x="148574" y="821842"/>
                </a:lnTo>
                <a:lnTo>
                  <a:pt x="107149" y="747583"/>
                </a:lnTo>
                <a:lnTo>
                  <a:pt x="158329" y="739211"/>
                </a:lnTo>
                <a:lnTo>
                  <a:pt x="113264" y="687691"/>
                </a:lnTo>
                <a:lnTo>
                  <a:pt x="133989" y="654153"/>
                </a:lnTo>
                <a:lnTo>
                  <a:pt x="80285" y="654153"/>
                </a:lnTo>
                <a:lnTo>
                  <a:pt x="48737" y="593096"/>
                </a:lnTo>
                <a:lnTo>
                  <a:pt x="-16" y="547570"/>
                </a:lnTo>
                <a:lnTo>
                  <a:pt x="12117" y="438609"/>
                </a:lnTo>
                <a:lnTo>
                  <a:pt x="41238" y="446981"/>
                </a:lnTo>
                <a:lnTo>
                  <a:pt x="65506" y="377527"/>
                </a:lnTo>
                <a:close/>
              </a:path>
            </a:pathLst>
          </a:custGeom>
          <a:gradFill>
            <a:gsLst>
              <a:gs pos="30000">
                <a:srgbClr val="EC9C8B">
                  <a:alpha val="97000"/>
                </a:srgbClr>
              </a:gs>
              <a:gs pos="71000">
                <a:srgbClr val="FDE178">
                  <a:alpha val="40000"/>
                </a:srgbClr>
              </a:gs>
            </a:gsLst>
            <a:lin ang="5400000" scaled="1"/>
          </a:gradFill>
          <a:ln w="6350" cap="flat">
            <a:solidFill>
              <a:schemeClr val="bg1">
                <a:lumMod val="5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ru-RU">
              <a:solidFill>
                <a:srgbClr val="E8D1AE"/>
              </a:solidFill>
            </a:endParaRPr>
          </a:p>
        </p:txBody>
      </p:sp>
      <p:sp>
        <p:nvSpPr>
          <p:cNvPr id="49" name="Коломна">
            <a:extLst>
              <a:ext uri="{FF2B5EF4-FFF2-40B4-BE49-F238E27FC236}">
                <a16:creationId xmlns:a16="http://schemas.microsoft.com/office/drawing/2014/main" xmlns="" id="{BE4700B1-7D3D-4004-8AE0-1FD51AFC1F88}"/>
              </a:ext>
            </a:extLst>
          </p:cNvPr>
          <p:cNvSpPr/>
          <p:nvPr/>
        </p:nvSpPr>
        <p:spPr>
          <a:xfrm>
            <a:off x="7397624" y="4301629"/>
            <a:ext cx="1179862" cy="710945"/>
          </a:xfrm>
          <a:custGeom>
            <a:avLst/>
            <a:gdLst>
              <a:gd name="connsiteX0" fmla="*/ 611525 w 1136642"/>
              <a:gd name="connsiteY0" fmla="*/ 467342 h 684902"/>
              <a:gd name="connsiteX1" fmla="*/ 689472 w 1136642"/>
              <a:gd name="connsiteY1" fmla="*/ 552278 h 684902"/>
              <a:gd name="connsiteX2" fmla="*/ 683381 w 1136642"/>
              <a:gd name="connsiteY2" fmla="*/ 601371 h 684902"/>
              <a:gd name="connsiteX3" fmla="*/ 560345 w 1136642"/>
              <a:gd name="connsiteY3" fmla="*/ 606225 h 684902"/>
              <a:gd name="connsiteX4" fmla="*/ 483611 w 1136642"/>
              <a:gd name="connsiteY4" fmla="*/ 518862 h 684902"/>
              <a:gd name="connsiteX5" fmla="*/ 449467 w 1136642"/>
              <a:gd name="connsiteY5" fmla="*/ 517648 h 684902"/>
              <a:gd name="connsiteX6" fmla="*/ 464027 w 1136642"/>
              <a:gd name="connsiteY6" fmla="*/ 620615 h 684902"/>
              <a:gd name="connsiteX7" fmla="*/ 449467 w 1136642"/>
              <a:gd name="connsiteY7" fmla="*/ 685288 h 684902"/>
              <a:gd name="connsiteX8" fmla="*/ 404402 w 1136642"/>
              <a:gd name="connsiteY8" fmla="*/ 661336 h 684902"/>
              <a:gd name="connsiteX9" fmla="*/ 306944 w 1136642"/>
              <a:gd name="connsiteY9" fmla="*/ 666190 h 684902"/>
              <a:gd name="connsiteX10" fmla="*/ 331211 w 1136642"/>
              <a:gd name="connsiteY10" fmla="*/ 631439 h 684902"/>
              <a:gd name="connsiteX11" fmla="*/ 269159 w 1136642"/>
              <a:gd name="connsiteY11" fmla="*/ 620567 h 684902"/>
              <a:gd name="connsiteX12" fmla="*/ 243581 w 1136642"/>
              <a:gd name="connsiteY12" fmla="*/ 566693 h 684902"/>
              <a:gd name="connsiteX13" fmla="*/ 217979 w 1136642"/>
              <a:gd name="connsiteY13" fmla="*/ 581059 h 684902"/>
              <a:gd name="connsiteX14" fmla="*/ 137581 w 1136642"/>
              <a:gd name="connsiteY14" fmla="*/ 547546 h 684902"/>
              <a:gd name="connsiteX15" fmla="*/ 63249 w 1136642"/>
              <a:gd name="connsiteY15" fmla="*/ 551138 h 684902"/>
              <a:gd name="connsiteX16" fmla="*/ 31580 w 1136642"/>
              <a:gd name="connsiteY16" fmla="*/ 514008 h 684902"/>
              <a:gd name="connsiteX17" fmla="*/ 46141 w 1136642"/>
              <a:gd name="connsiteY17" fmla="*/ 458897 h 684902"/>
              <a:gd name="connsiteX18" fmla="*/ 27867 w 1136642"/>
              <a:gd name="connsiteY18" fmla="*/ 444555 h 684902"/>
              <a:gd name="connsiteX19" fmla="*/ 53445 w 1136642"/>
              <a:gd name="connsiteY19" fmla="*/ 400242 h 684902"/>
              <a:gd name="connsiteX20" fmla="*/ 70432 w 1136642"/>
              <a:gd name="connsiteY20" fmla="*/ 409804 h 684902"/>
              <a:gd name="connsiteX21" fmla="*/ 76524 w 1136642"/>
              <a:gd name="connsiteY21" fmla="*/ 355929 h 684902"/>
              <a:gd name="connsiteX22" fmla="*/ 54683 w 1136642"/>
              <a:gd name="connsiteY22" fmla="*/ 367918 h 684902"/>
              <a:gd name="connsiteX23" fmla="*/ 48592 w 1136642"/>
              <a:gd name="connsiteY23" fmla="*/ 333167 h 684902"/>
              <a:gd name="connsiteX24" fmla="*/ 24324 w 1136642"/>
              <a:gd name="connsiteY24" fmla="*/ 336783 h 684902"/>
              <a:gd name="connsiteX25" fmla="*/ 57231 w 1136642"/>
              <a:gd name="connsiteY25" fmla="*/ 292470 h 684902"/>
              <a:gd name="connsiteX26" fmla="*/ 38957 w 1136642"/>
              <a:gd name="connsiteY26" fmla="*/ 270921 h 684902"/>
              <a:gd name="connsiteX27" fmla="*/ 26824 w 1136642"/>
              <a:gd name="connsiteY27" fmla="*/ 298464 h 684902"/>
              <a:gd name="connsiteX28" fmla="*/ -16 w 1136642"/>
              <a:gd name="connsiteY28" fmla="*/ 274488 h 684902"/>
              <a:gd name="connsiteX29" fmla="*/ 46311 w 1136642"/>
              <a:gd name="connsiteY29" fmla="*/ 219400 h 684902"/>
              <a:gd name="connsiteX30" fmla="*/ 82857 w 1136642"/>
              <a:gd name="connsiteY30" fmla="*/ 230200 h 684902"/>
              <a:gd name="connsiteX31" fmla="*/ 86497 w 1136642"/>
              <a:gd name="connsiteY31" fmla="*/ 201467 h 684902"/>
              <a:gd name="connsiteX32" fmla="*/ 57376 w 1136642"/>
              <a:gd name="connsiteY32" fmla="*/ 157130 h 684902"/>
              <a:gd name="connsiteX33" fmla="*/ 34225 w 1136642"/>
              <a:gd name="connsiteY33" fmla="*/ 151136 h 684902"/>
              <a:gd name="connsiteX34" fmla="*/ 40316 w 1136642"/>
              <a:gd name="connsiteY34" fmla="*/ 109226 h 684902"/>
              <a:gd name="connsiteX35" fmla="*/ 78077 w 1136642"/>
              <a:gd name="connsiteY35" fmla="*/ 118933 h 684902"/>
              <a:gd name="connsiteX36" fmla="*/ 86595 w 1136642"/>
              <a:gd name="connsiteY36" fmla="*/ 85420 h 684902"/>
              <a:gd name="connsiteX37" fmla="*/ 113289 w 1136642"/>
              <a:gd name="connsiteY37" fmla="*/ 84206 h 684902"/>
              <a:gd name="connsiteX38" fmla="*/ 109649 w 1136642"/>
              <a:gd name="connsiteY38" fmla="*/ 67462 h 684902"/>
              <a:gd name="connsiteX39" fmla="*/ 188834 w 1136642"/>
              <a:gd name="connsiteY39" fmla="*/ 97384 h 684902"/>
              <a:gd name="connsiteX40" fmla="*/ 173011 w 1136642"/>
              <a:gd name="connsiteY40" fmla="*/ 69840 h 684902"/>
              <a:gd name="connsiteX41" fmla="*/ 199705 w 1136642"/>
              <a:gd name="connsiteY41" fmla="*/ 57876 h 684902"/>
              <a:gd name="connsiteX42" fmla="*/ 244770 w 1136642"/>
              <a:gd name="connsiteY42" fmla="*/ 91389 h 684902"/>
              <a:gd name="connsiteX43" fmla="*/ 325193 w 1136642"/>
              <a:gd name="connsiteY43" fmla="*/ 35113 h 684902"/>
              <a:gd name="connsiteX44" fmla="*/ 341015 w 1136642"/>
              <a:gd name="connsiteY44" fmla="*/ 60254 h 684902"/>
              <a:gd name="connsiteX45" fmla="*/ 465289 w 1136642"/>
              <a:gd name="connsiteY45" fmla="*/ 51882 h 684902"/>
              <a:gd name="connsiteX46" fmla="*/ 498196 w 1136642"/>
              <a:gd name="connsiteY46" fmla="*/ 3978 h 684902"/>
              <a:gd name="connsiteX47" fmla="*/ 594417 w 1136642"/>
              <a:gd name="connsiteY47" fmla="*/ 32711 h 684902"/>
              <a:gd name="connsiteX48" fmla="*/ 622470 w 1136642"/>
              <a:gd name="connsiteY48" fmla="*/ 386 h 684902"/>
              <a:gd name="connsiteX49" fmla="*/ 655352 w 1136642"/>
              <a:gd name="connsiteY49" fmla="*/ 29143 h 684902"/>
              <a:gd name="connsiteX50" fmla="*/ 715050 w 1136642"/>
              <a:gd name="connsiteY50" fmla="*/ 17010 h 684902"/>
              <a:gd name="connsiteX51" fmla="*/ 650475 w 1136642"/>
              <a:gd name="connsiteY51" fmla="*/ 67340 h 684902"/>
              <a:gd name="connsiteX52" fmla="*/ 697990 w 1136642"/>
              <a:gd name="connsiteY52" fmla="*/ 172710 h 684902"/>
              <a:gd name="connsiteX53" fmla="*/ 861262 w 1136642"/>
              <a:gd name="connsiteY53" fmla="*/ 116434 h 684902"/>
              <a:gd name="connsiteX54" fmla="*/ 889267 w 1136642"/>
              <a:gd name="connsiteY54" fmla="*/ 207437 h 684902"/>
              <a:gd name="connsiteX55" fmla="*/ 944087 w 1136642"/>
              <a:gd name="connsiteY55" fmla="*/ 220614 h 684902"/>
              <a:gd name="connsiteX56" fmla="*/ 936807 w 1136642"/>
              <a:gd name="connsiteY56" fmla="*/ 254127 h 684902"/>
              <a:gd name="connsiteX57" fmla="*/ 990438 w 1136642"/>
              <a:gd name="connsiteY57" fmla="*/ 267305 h 684902"/>
              <a:gd name="connsiteX58" fmla="*/ 1013590 w 1136642"/>
              <a:gd name="connsiteY58" fmla="*/ 236169 h 684902"/>
              <a:gd name="connsiteX59" fmla="*/ 1068410 w 1136642"/>
              <a:gd name="connsiteY59" fmla="*/ 261335 h 684902"/>
              <a:gd name="connsiteX60" fmla="*/ 1136626 w 1136642"/>
              <a:gd name="connsiteY60" fmla="*/ 267305 h 684902"/>
              <a:gd name="connsiteX61" fmla="*/ 1023297 w 1136642"/>
              <a:gd name="connsiteY61" fmla="*/ 356051 h 684902"/>
              <a:gd name="connsiteX62" fmla="*/ 897809 w 1136642"/>
              <a:gd name="connsiteY62" fmla="*/ 305744 h 684902"/>
              <a:gd name="connsiteX63" fmla="*/ 807655 w 1136642"/>
              <a:gd name="connsiteY63" fmla="*/ 419511 h 684902"/>
              <a:gd name="connsiteX64" fmla="*/ 835684 w 1136642"/>
              <a:gd name="connsiteY64" fmla="*/ 448243 h 684902"/>
              <a:gd name="connsiteX65" fmla="*/ 810082 w 1136642"/>
              <a:gd name="connsiteY65" fmla="*/ 505733 h 684902"/>
              <a:gd name="connsiteX66" fmla="*/ 702892 w 1136642"/>
              <a:gd name="connsiteY66" fmla="*/ 480592 h 684902"/>
              <a:gd name="connsiteX67" fmla="*/ 624921 w 1136642"/>
              <a:gd name="connsiteY67" fmla="*/ 415919 h 684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1136642" h="684902">
                <a:moveTo>
                  <a:pt x="611525" y="467342"/>
                </a:moveTo>
                <a:lnTo>
                  <a:pt x="689472" y="552278"/>
                </a:lnTo>
                <a:lnTo>
                  <a:pt x="683381" y="601371"/>
                </a:lnTo>
                <a:lnTo>
                  <a:pt x="560345" y="606225"/>
                </a:lnTo>
                <a:lnTo>
                  <a:pt x="483611" y="518862"/>
                </a:lnTo>
                <a:lnTo>
                  <a:pt x="449467" y="517648"/>
                </a:lnTo>
                <a:lnTo>
                  <a:pt x="464027" y="620615"/>
                </a:lnTo>
                <a:lnTo>
                  <a:pt x="449467" y="685288"/>
                </a:lnTo>
                <a:lnTo>
                  <a:pt x="404402" y="661336"/>
                </a:lnTo>
                <a:lnTo>
                  <a:pt x="306944" y="666190"/>
                </a:lnTo>
                <a:lnTo>
                  <a:pt x="331211" y="631439"/>
                </a:lnTo>
                <a:lnTo>
                  <a:pt x="269159" y="620567"/>
                </a:lnTo>
                <a:lnTo>
                  <a:pt x="243581" y="566693"/>
                </a:lnTo>
                <a:lnTo>
                  <a:pt x="217979" y="581059"/>
                </a:lnTo>
                <a:lnTo>
                  <a:pt x="137581" y="547546"/>
                </a:lnTo>
                <a:lnTo>
                  <a:pt x="63249" y="551138"/>
                </a:lnTo>
                <a:lnTo>
                  <a:pt x="31580" y="514008"/>
                </a:lnTo>
                <a:lnTo>
                  <a:pt x="46141" y="458897"/>
                </a:lnTo>
                <a:lnTo>
                  <a:pt x="27867" y="444555"/>
                </a:lnTo>
                <a:lnTo>
                  <a:pt x="53445" y="400242"/>
                </a:lnTo>
                <a:lnTo>
                  <a:pt x="70432" y="409804"/>
                </a:lnTo>
                <a:lnTo>
                  <a:pt x="76524" y="355929"/>
                </a:lnTo>
                <a:lnTo>
                  <a:pt x="54683" y="367918"/>
                </a:lnTo>
                <a:lnTo>
                  <a:pt x="48592" y="333167"/>
                </a:lnTo>
                <a:lnTo>
                  <a:pt x="24324" y="336783"/>
                </a:lnTo>
                <a:lnTo>
                  <a:pt x="57231" y="292470"/>
                </a:lnTo>
                <a:lnTo>
                  <a:pt x="38957" y="270921"/>
                </a:lnTo>
                <a:lnTo>
                  <a:pt x="26824" y="298464"/>
                </a:lnTo>
                <a:lnTo>
                  <a:pt x="-16" y="274488"/>
                </a:lnTo>
                <a:lnTo>
                  <a:pt x="46311" y="219400"/>
                </a:lnTo>
                <a:lnTo>
                  <a:pt x="82857" y="230200"/>
                </a:lnTo>
                <a:lnTo>
                  <a:pt x="86497" y="201467"/>
                </a:lnTo>
                <a:lnTo>
                  <a:pt x="57376" y="157130"/>
                </a:lnTo>
                <a:lnTo>
                  <a:pt x="34225" y="151136"/>
                </a:lnTo>
                <a:lnTo>
                  <a:pt x="40316" y="109226"/>
                </a:lnTo>
                <a:lnTo>
                  <a:pt x="78077" y="118933"/>
                </a:lnTo>
                <a:lnTo>
                  <a:pt x="86595" y="85420"/>
                </a:lnTo>
                <a:lnTo>
                  <a:pt x="113289" y="84206"/>
                </a:lnTo>
                <a:lnTo>
                  <a:pt x="109649" y="67462"/>
                </a:lnTo>
                <a:lnTo>
                  <a:pt x="188834" y="97384"/>
                </a:lnTo>
                <a:lnTo>
                  <a:pt x="173011" y="69840"/>
                </a:lnTo>
                <a:lnTo>
                  <a:pt x="199705" y="57876"/>
                </a:lnTo>
                <a:lnTo>
                  <a:pt x="244770" y="91389"/>
                </a:lnTo>
                <a:lnTo>
                  <a:pt x="325193" y="35113"/>
                </a:lnTo>
                <a:lnTo>
                  <a:pt x="341015" y="60254"/>
                </a:lnTo>
                <a:lnTo>
                  <a:pt x="465289" y="51882"/>
                </a:lnTo>
                <a:lnTo>
                  <a:pt x="498196" y="3978"/>
                </a:lnTo>
                <a:lnTo>
                  <a:pt x="594417" y="32711"/>
                </a:lnTo>
                <a:lnTo>
                  <a:pt x="622470" y="386"/>
                </a:lnTo>
                <a:lnTo>
                  <a:pt x="655352" y="29143"/>
                </a:lnTo>
                <a:lnTo>
                  <a:pt x="715050" y="17010"/>
                </a:lnTo>
                <a:lnTo>
                  <a:pt x="650475" y="67340"/>
                </a:lnTo>
                <a:lnTo>
                  <a:pt x="697990" y="172710"/>
                </a:lnTo>
                <a:lnTo>
                  <a:pt x="861262" y="116434"/>
                </a:lnTo>
                <a:lnTo>
                  <a:pt x="889267" y="207437"/>
                </a:lnTo>
                <a:lnTo>
                  <a:pt x="944087" y="220614"/>
                </a:lnTo>
                <a:lnTo>
                  <a:pt x="936807" y="254127"/>
                </a:lnTo>
                <a:lnTo>
                  <a:pt x="990438" y="267305"/>
                </a:lnTo>
                <a:lnTo>
                  <a:pt x="1013590" y="236169"/>
                </a:lnTo>
                <a:lnTo>
                  <a:pt x="1068410" y="261335"/>
                </a:lnTo>
                <a:lnTo>
                  <a:pt x="1136626" y="267305"/>
                </a:lnTo>
                <a:lnTo>
                  <a:pt x="1023297" y="356051"/>
                </a:lnTo>
                <a:lnTo>
                  <a:pt x="897809" y="305744"/>
                </a:lnTo>
                <a:lnTo>
                  <a:pt x="807655" y="419511"/>
                </a:lnTo>
                <a:lnTo>
                  <a:pt x="835684" y="448243"/>
                </a:lnTo>
                <a:lnTo>
                  <a:pt x="810082" y="505733"/>
                </a:lnTo>
                <a:lnTo>
                  <a:pt x="702892" y="480592"/>
                </a:lnTo>
                <a:lnTo>
                  <a:pt x="624921" y="415919"/>
                </a:lnTo>
                <a:close/>
              </a:path>
            </a:pathLst>
          </a:custGeom>
          <a:gradFill>
            <a:gsLst>
              <a:gs pos="33000">
                <a:srgbClr val="EC9C8B">
                  <a:alpha val="97000"/>
                </a:srgbClr>
              </a:gs>
              <a:gs pos="68000">
                <a:srgbClr val="C5E0B4">
                  <a:alpha val="66000"/>
                </a:srgbClr>
              </a:gs>
            </a:gsLst>
            <a:lin ang="5400000" scaled="1"/>
          </a:gradFill>
          <a:ln w="6350" cap="flat">
            <a:solidFill>
              <a:schemeClr val="bg1">
                <a:lumMod val="5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ru-RU">
              <a:solidFill>
                <a:srgbClr val="FDE6C3"/>
              </a:solidFill>
            </a:endParaRPr>
          </a:p>
        </p:txBody>
      </p:sp>
      <p:sp>
        <p:nvSpPr>
          <p:cNvPr id="50" name="Кашира">
            <a:extLst>
              <a:ext uri="{FF2B5EF4-FFF2-40B4-BE49-F238E27FC236}">
                <a16:creationId xmlns:a16="http://schemas.microsoft.com/office/drawing/2014/main" xmlns="" id="{D412F09F-C20D-447D-96FF-417410C27272}"/>
              </a:ext>
            </a:extLst>
          </p:cNvPr>
          <p:cNvSpPr/>
          <p:nvPr/>
        </p:nvSpPr>
        <p:spPr>
          <a:xfrm>
            <a:off x="6872205" y="5154294"/>
            <a:ext cx="772737" cy="529599"/>
          </a:xfrm>
          <a:custGeom>
            <a:avLst/>
            <a:gdLst>
              <a:gd name="connsiteX0" fmla="*/ 218124 w 744430"/>
              <a:gd name="connsiteY0" fmla="*/ 53095 h 510199"/>
              <a:gd name="connsiteX1" fmla="*/ 237538 w 744430"/>
              <a:gd name="connsiteY1" fmla="*/ 18344 h 510199"/>
              <a:gd name="connsiteX2" fmla="*/ 289956 w 744430"/>
              <a:gd name="connsiteY2" fmla="*/ 386 h 510199"/>
              <a:gd name="connsiteX3" fmla="*/ 344752 w 744430"/>
              <a:gd name="connsiteY3" fmla="*/ 27930 h 510199"/>
              <a:gd name="connsiteX4" fmla="*/ 371568 w 744430"/>
              <a:gd name="connsiteY4" fmla="*/ 5191 h 510199"/>
              <a:gd name="connsiteX5" fmla="*/ 404475 w 744430"/>
              <a:gd name="connsiteY5" fmla="*/ 26741 h 510199"/>
              <a:gd name="connsiteX6" fmla="*/ 427602 w 744430"/>
              <a:gd name="connsiteY6" fmla="*/ 35113 h 510199"/>
              <a:gd name="connsiteX7" fmla="*/ 481209 w 744430"/>
              <a:gd name="connsiteY7" fmla="*/ 15966 h 510199"/>
              <a:gd name="connsiteX8" fmla="*/ 568936 w 744430"/>
              <a:gd name="connsiteY8" fmla="*/ 25673 h 510199"/>
              <a:gd name="connsiteX9" fmla="*/ 545785 w 744430"/>
              <a:gd name="connsiteY9" fmla="*/ 61564 h 510199"/>
              <a:gd name="connsiteX10" fmla="*/ 592063 w 744430"/>
              <a:gd name="connsiteY10" fmla="*/ 152592 h 510199"/>
              <a:gd name="connsiteX11" fmla="*/ 562942 w 744430"/>
              <a:gd name="connsiteY11" fmla="*/ 181325 h 510199"/>
              <a:gd name="connsiteX12" fmla="*/ 642126 w 744430"/>
              <a:gd name="connsiteY12" fmla="*/ 182538 h 510199"/>
              <a:gd name="connsiteX13" fmla="*/ 616524 w 744430"/>
              <a:gd name="connsiteY13" fmla="*/ 265047 h 510199"/>
              <a:gd name="connsiteX14" fmla="*/ 677460 w 744430"/>
              <a:gd name="connsiteY14" fmla="*/ 267474 h 510199"/>
              <a:gd name="connsiteX15" fmla="*/ 692021 w 744430"/>
              <a:gd name="connsiteY15" fmla="*/ 335739 h 510199"/>
              <a:gd name="connsiteX16" fmla="*/ 744414 w 744430"/>
              <a:gd name="connsiteY16" fmla="*/ 366874 h 510199"/>
              <a:gd name="connsiteX17" fmla="*/ 700539 w 744430"/>
              <a:gd name="connsiteY17" fmla="*/ 450694 h 510199"/>
              <a:gd name="connsiteX18" fmla="*/ 678698 w 744430"/>
              <a:gd name="connsiteY18" fmla="*/ 459090 h 510199"/>
              <a:gd name="connsiteX19" fmla="*/ 671418 w 744430"/>
              <a:gd name="connsiteY19" fmla="*/ 493793 h 510199"/>
              <a:gd name="connsiteX20" fmla="*/ 610482 w 744430"/>
              <a:gd name="connsiteY20" fmla="*/ 510586 h 510199"/>
              <a:gd name="connsiteX21" fmla="*/ 592208 w 744430"/>
              <a:gd name="connsiteY21" fmla="*/ 468676 h 510199"/>
              <a:gd name="connsiteX22" fmla="*/ 542266 w 744430"/>
              <a:gd name="connsiteY22" fmla="*/ 468676 h 510199"/>
              <a:gd name="connsiteX23" fmla="*/ 504530 w 744430"/>
              <a:gd name="connsiteY23" fmla="*/ 499811 h 510199"/>
              <a:gd name="connsiteX24" fmla="*/ 465507 w 744430"/>
              <a:gd name="connsiteY24" fmla="*/ 466274 h 510199"/>
              <a:gd name="connsiteX25" fmla="*/ 456989 w 744430"/>
              <a:gd name="connsiteY25" fmla="*/ 458993 h 510199"/>
              <a:gd name="connsiteX26" fmla="*/ 423015 w 744430"/>
              <a:gd name="connsiteY26" fmla="*/ 472147 h 510199"/>
              <a:gd name="connsiteX27" fmla="*/ 382780 w 744430"/>
              <a:gd name="connsiteY27" fmla="*/ 412278 h 510199"/>
              <a:gd name="connsiteX28" fmla="*/ 342398 w 744430"/>
              <a:gd name="connsiteY28" fmla="*/ 447078 h 510199"/>
              <a:gd name="connsiteX29" fmla="*/ 296120 w 744430"/>
              <a:gd name="connsiteY29" fmla="*/ 412327 h 510199"/>
              <a:gd name="connsiteX30" fmla="*/ 290029 w 744430"/>
              <a:gd name="connsiteY30" fmla="*/ 376411 h 510199"/>
              <a:gd name="connsiteX31" fmla="*/ 237611 w 744430"/>
              <a:gd name="connsiteY31" fmla="*/ 373984 h 510199"/>
              <a:gd name="connsiteX32" fmla="*/ 199851 w 744430"/>
              <a:gd name="connsiteY32" fmla="*/ 403930 h 510199"/>
              <a:gd name="connsiteX33" fmla="*/ 174273 w 744430"/>
              <a:gd name="connsiteY33" fmla="*/ 335666 h 510199"/>
              <a:gd name="connsiteX34" fmla="*/ 125544 w 744430"/>
              <a:gd name="connsiteY34" fmla="*/ 352435 h 510199"/>
              <a:gd name="connsiteX35" fmla="*/ 67059 w 744430"/>
              <a:gd name="connsiteY35" fmla="*/ 315305 h 510199"/>
              <a:gd name="connsiteX36" fmla="*/ 63419 w 744430"/>
              <a:gd name="connsiteY36" fmla="*/ 292567 h 510199"/>
              <a:gd name="connsiteX37" fmla="*/ 86570 w 744430"/>
              <a:gd name="connsiteY37" fmla="*/ 294994 h 510199"/>
              <a:gd name="connsiteX38" fmla="*/ 81717 w 744430"/>
              <a:gd name="connsiteY38" fmla="*/ 233888 h 510199"/>
              <a:gd name="connsiteX39" fmla="*/ 47597 w 744430"/>
              <a:gd name="connsiteY39" fmla="*/ 206369 h 510199"/>
              <a:gd name="connsiteX40" fmla="*/ 51261 w 744430"/>
              <a:gd name="connsiteY40" fmla="*/ 195570 h 510199"/>
              <a:gd name="connsiteX41" fmla="*/ 6051 w 744430"/>
              <a:gd name="connsiteY41" fmla="*/ 169239 h 510199"/>
              <a:gd name="connsiteX42" fmla="*/ 18184 w 744430"/>
              <a:gd name="connsiteY42" fmla="*/ 102188 h 510199"/>
              <a:gd name="connsiteX43" fmla="*/ 1197 w 744430"/>
              <a:gd name="connsiteY43" fmla="*/ 88987 h 510199"/>
              <a:gd name="connsiteX44" fmla="*/ -16 w 744430"/>
              <a:gd name="connsiteY44" fmla="*/ 72242 h 510199"/>
              <a:gd name="connsiteX45" fmla="*/ 64560 w 744430"/>
              <a:gd name="connsiteY45" fmla="*/ 67389 h 510199"/>
              <a:gd name="connsiteX46" fmla="*/ 108411 w 744430"/>
              <a:gd name="connsiteY46" fmla="*/ 75785 h 510199"/>
              <a:gd name="connsiteX47" fmla="*/ 153476 w 744430"/>
              <a:gd name="connsiteY47" fmla="*/ 104518 h 510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744430" h="510199">
                <a:moveTo>
                  <a:pt x="218124" y="53095"/>
                </a:moveTo>
                <a:lnTo>
                  <a:pt x="237538" y="18344"/>
                </a:lnTo>
                <a:lnTo>
                  <a:pt x="289956" y="386"/>
                </a:lnTo>
                <a:lnTo>
                  <a:pt x="344752" y="27930"/>
                </a:lnTo>
                <a:lnTo>
                  <a:pt x="371568" y="5191"/>
                </a:lnTo>
                <a:lnTo>
                  <a:pt x="404475" y="26741"/>
                </a:lnTo>
                <a:lnTo>
                  <a:pt x="427602" y="35113"/>
                </a:lnTo>
                <a:lnTo>
                  <a:pt x="481209" y="15966"/>
                </a:lnTo>
                <a:lnTo>
                  <a:pt x="568936" y="25673"/>
                </a:lnTo>
                <a:lnTo>
                  <a:pt x="545785" y="61564"/>
                </a:lnTo>
                <a:lnTo>
                  <a:pt x="592063" y="152592"/>
                </a:lnTo>
                <a:lnTo>
                  <a:pt x="562942" y="181325"/>
                </a:lnTo>
                <a:lnTo>
                  <a:pt x="642126" y="182538"/>
                </a:lnTo>
                <a:lnTo>
                  <a:pt x="616524" y="265047"/>
                </a:lnTo>
                <a:lnTo>
                  <a:pt x="677460" y="267474"/>
                </a:lnTo>
                <a:lnTo>
                  <a:pt x="692021" y="335739"/>
                </a:lnTo>
                <a:lnTo>
                  <a:pt x="744414" y="366874"/>
                </a:lnTo>
                <a:lnTo>
                  <a:pt x="700539" y="450694"/>
                </a:lnTo>
                <a:lnTo>
                  <a:pt x="678698" y="459090"/>
                </a:lnTo>
                <a:lnTo>
                  <a:pt x="671418" y="493793"/>
                </a:lnTo>
                <a:lnTo>
                  <a:pt x="610482" y="510586"/>
                </a:lnTo>
                <a:lnTo>
                  <a:pt x="592208" y="468676"/>
                </a:lnTo>
                <a:lnTo>
                  <a:pt x="542266" y="468676"/>
                </a:lnTo>
                <a:lnTo>
                  <a:pt x="504530" y="499811"/>
                </a:lnTo>
                <a:lnTo>
                  <a:pt x="465507" y="466274"/>
                </a:lnTo>
                <a:lnTo>
                  <a:pt x="456989" y="458993"/>
                </a:lnTo>
                <a:lnTo>
                  <a:pt x="423015" y="472147"/>
                </a:lnTo>
                <a:lnTo>
                  <a:pt x="382780" y="412278"/>
                </a:lnTo>
                <a:lnTo>
                  <a:pt x="342398" y="447078"/>
                </a:lnTo>
                <a:lnTo>
                  <a:pt x="296120" y="412327"/>
                </a:lnTo>
                <a:lnTo>
                  <a:pt x="290029" y="376411"/>
                </a:lnTo>
                <a:lnTo>
                  <a:pt x="237611" y="373984"/>
                </a:lnTo>
                <a:lnTo>
                  <a:pt x="199851" y="403930"/>
                </a:lnTo>
                <a:lnTo>
                  <a:pt x="174273" y="335666"/>
                </a:lnTo>
                <a:lnTo>
                  <a:pt x="125544" y="352435"/>
                </a:lnTo>
                <a:lnTo>
                  <a:pt x="67059" y="315305"/>
                </a:lnTo>
                <a:lnTo>
                  <a:pt x="63419" y="292567"/>
                </a:lnTo>
                <a:lnTo>
                  <a:pt x="86570" y="294994"/>
                </a:lnTo>
                <a:lnTo>
                  <a:pt x="81717" y="233888"/>
                </a:lnTo>
                <a:lnTo>
                  <a:pt x="47597" y="206369"/>
                </a:lnTo>
                <a:lnTo>
                  <a:pt x="51261" y="195570"/>
                </a:lnTo>
                <a:lnTo>
                  <a:pt x="6051" y="169239"/>
                </a:lnTo>
                <a:lnTo>
                  <a:pt x="18184" y="102188"/>
                </a:lnTo>
                <a:lnTo>
                  <a:pt x="1197" y="88987"/>
                </a:lnTo>
                <a:lnTo>
                  <a:pt x="-16" y="72242"/>
                </a:lnTo>
                <a:lnTo>
                  <a:pt x="64560" y="67389"/>
                </a:lnTo>
                <a:lnTo>
                  <a:pt x="108411" y="75785"/>
                </a:lnTo>
                <a:lnTo>
                  <a:pt x="153476" y="104518"/>
                </a:lnTo>
                <a:close/>
              </a:path>
            </a:pathLst>
          </a:custGeom>
          <a:solidFill>
            <a:srgbClr val="EC9C8B">
              <a:alpha val="75000"/>
            </a:srgbClr>
          </a:solidFill>
          <a:ln w="6350" cap="flat">
            <a:solidFill>
              <a:schemeClr val="bg1">
                <a:lumMod val="5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ru-RU">
              <a:solidFill>
                <a:srgbClr val="CCF3D1"/>
              </a:solidFill>
            </a:endParaRPr>
          </a:p>
        </p:txBody>
      </p:sp>
      <p:sp>
        <p:nvSpPr>
          <p:cNvPr id="51" name="Красногорск">
            <a:extLst>
              <a:ext uri="{FF2B5EF4-FFF2-40B4-BE49-F238E27FC236}">
                <a16:creationId xmlns:a16="http://schemas.microsoft.com/office/drawing/2014/main" xmlns="" id="{DA410141-4B8D-4D66-9B4B-701F589813D7}"/>
              </a:ext>
            </a:extLst>
          </p:cNvPr>
          <p:cNvSpPr/>
          <p:nvPr/>
        </p:nvSpPr>
        <p:spPr>
          <a:xfrm>
            <a:off x="5747233" y="2880747"/>
            <a:ext cx="416874" cy="396520"/>
          </a:xfrm>
          <a:custGeom>
            <a:avLst/>
            <a:gdLst>
              <a:gd name="connsiteX0" fmla="*/ -16 w 401603"/>
              <a:gd name="connsiteY0" fmla="*/ 297348 h 381995"/>
              <a:gd name="connsiteX1" fmla="*/ 58469 w 401603"/>
              <a:gd name="connsiteY1" fmla="*/ 268615 h 381995"/>
              <a:gd name="connsiteX2" fmla="*/ 63322 w 401603"/>
              <a:gd name="connsiteY2" fmla="*/ 225516 h 381995"/>
              <a:gd name="connsiteX3" fmla="*/ 90016 w 401603"/>
              <a:gd name="connsiteY3" fmla="*/ 221900 h 381995"/>
              <a:gd name="connsiteX4" fmla="*/ 99723 w 401603"/>
              <a:gd name="connsiteY4" fmla="*/ 181203 h 381995"/>
              <a:gd name="connsiteX5" fmla="*/ 76572 w 401603"/>
              <a:gd name="connsiteY5" fmla="*/ 154849 h 381995"/>
              <a:gd name="connsiteX6" fmla="*/ 116783 w 401603"/>
              <a:gd name="connsiteY6" fmla="*/ 103353 h 381995"/>
              <a:gd name="connsiteX7" fmla="*/ 109503 w 401603"/>
              <a:gd name="connsiteY7" fmla="*/ 65035 h 381995"/>
              <a:gd name="connsiteX8" fmla="*/ 74170 w 401603"/>
              <a:gd name="connsiteY8" fmla="*/ 54260 h 381995"/>
              <a:gd name="connsiteX9" fmla="*/ 53445 w 401603"/>
              <a:gd name="connsiteY9" fmla="*/ 29119 h 381995"/>
              <a:gd name="connsiteX10" fmla="*/ 75286 w 401603"/>
              <a:gd name="connsiteY10" fmla="*/ 18344 h 381995"/>
              <a:gd name="connsiteX11" fmla="*/ 113046 w 401603"/>
              <a:gd name="connsiteY11" fmla="*/ 386 h 381995"/>
              <a:gd name="connsiteX12" fmla="*/ 170293 w 401603"/>
              <a:gd name="connsiteY12" fmla="*/ 38704 h 381995"/>
              <a:gd name="connsiteX13" fmla="*/ 201987 w 401603"/>
              <a:gd name="connsiteY13" fmla="*/ 42296 h 381995"/>
              <a:gd name="connsiteX14" fmla="*/ 183689 w 401603"/>
              <a:gd name="connsiteY14" fmla="*/ 56662 h 381995"/>
              <a:gd name="connsiteX15" fmla="*/ 211742 w 401603"/>
              <a:gd name="connsiteY15" fmla="*/ 61516 h 381995"/>
              <a:gd name="connsiteX16" fmla="*/ 211742 w 401603"/>
              <a:gd name="connsiteY16" fmla="*/ 44747 h 381995"/>
              <a:gd name="connsiteX17" fmla="*/ 253142 w 401603"/>
              <a:gd name="connsiteY17" fmla="*/ 52027 h 381995"/>
              <a:gd name="connsiteX18" fmla="*/ 237320 w 401603"/>
              <a:gd name="connsiteY18" fmla="*/ 38874 h 381995"/>
              <a:gd name="connsiteX19" fmla="*/ 248289 w 401603"/>
              <a:gd name="connsiteY19" fmla="*/ 19703 h 381995"/>
              <a:gd name="connsiteX20" fmla="*/ 262849 w 401603"/>
              <a:gd name="connsiteY20" fmla="*/ 34069 h 381995"/>
              <a:gd name="connsiteX21" fmla="*/ 270130 w 401603"/>
              <a:gd name="connsiteY21" fmla="*/ 18514 h 381995"/>
              <a:gd name="connsiteX22" fmla="*/ 285977 w 401603"/>
              <a:gd name="connsiteY22" fmla="*/ 60424 h 381995"/>
              <a:gd name="connsiteX23" fmla="*/ 316432 w 401603"/>
              <a:gd name="connsiteY23" fmla="*/ 85565 h 381995"/>
              <a:gd name="connsiteX24" fmla="*/ 327401 w 401603"/>
              <a:gd name="connsiteY24" fmla="*/ 56832 h 381995"/>
              <a:gd name="connsiteX25" fmla="*/ 341962 w 401603"/>
              <a:gd name="connsiteY25" fmla="*/ 66418 h 381995"/>
              <a:gd name="connsiteX26" fmla="*/ 356522 w 401603"/>
              <a:gd name="connsiteY26" fmla="*/ 61564 h 381995"/>
              <a:gd name="connsiteX27" fmla="*/ 365040 w 401603"/>
              <a:gd name="connsiteY27" fmla="*/ 79522 h 381995"/>
              <a:gd name="connsiteX28" fmla="*/ 393045 w 401603"/>
              <a:gd name="connsiteY28" fmla="*/ 79522 h 381995"/>
              <a:gd name="connsiteX29" fmla="*/ 401587 w 401603"/>
              <a:gd name="connsiteY29" fmla="*/ 87919 h 381995"/>
              <a:gd name="connsiteX30" fmla="*/ 391880 w 401603"/>
              <a:gd name="connsiteY30" fmla="*/ 97505 h 381995"/>
              <a:gd name="connsiteX31" fmla="*/ 384600 w 401603"/>
              <a:gd name="connsiteY31" fmla="*/ 121457 h 381995"/>
              <a:gd name="connsiteX32" fmla="*/ 365186 w 401603"/>
              <a:gd name="connsiteY32" fmla="*/ 125048 h 381995"/>
              <a:gd name="connsiteX33" fmla="*/ 360332 w 401603"/>
              <a:gd name="connsiteY33" fmla="*/ 117768 h 381995"/>
              <a:gd name="connsiteX34" fmla="*/ 363997 w 401603"/>
              <a:gd name="connsiteY34" fmla="*/ 110488 h 381995"/>
              <a:gd name="connsiteX35" fmla="*/ 362783 w 401603"/>
              <a:gd name="connsiteY35" fmla="*/ 93743 h 381995"/>
              <a:gd name="connsiteX36" fmla="*/ 346936 w 401603"/>
              <a:gd name="connsiteY36" fmla="*/ 98597 h 381995"/>
              <a:gd name="connsiteX37" fmla="*/ 339656 w 401603"/>
              <a:gd name="connsiteY37" fmla="*/ 96170 h 381995"/>
              <a:gd name="connsiteX38" fmla="*/ 314078 w 401603"/>
              <a:gd name="connsiteY38" fmla="*/ 117719 h 381995"/>
              <a:gd name="connsiteX39" fmla="*/ 317743 w 401603"/>
              <a:gd name="connsiteY39" fmla="*/ 126116 h 381995"/>
              <a:gd name="connsiteX40" fmla="*/ 308036 w 401603"/>
              <a:gd name="connsiteY40" fmla="*/ 147665 h 381995"/>
              <a:gd name="connsiteX41" fmla="*/ 327450 w 401603"/>
              <a:gd name="connsiteY41" fmla="*/ 148855 h 381995"/>
              <a:gd name="connsiteX42" fmla="*/ 316481 w 401603"/>
              <a:gd name="connsiteY42" fmla="*/ 154849 h 381995"/>
              <a:gd name="connsiteX43" fmla="*/ 321334 w 401603"/>
              <a:gd name="connsiteY43" fmla="*/ 163245 h 381995"/>
              <a:gd name="connsiteX44" fmla="*/ 323761 w 401603"/>
              <a:gd name="connsiteY44" fmla="*/ 181203 h 381995"/>
              <a:gd name="connsiteX45" fmla="*/ 334730 w 401603"/>
              <a:gd name="connsiteY45" fmla="*/ 191978 h 381995"/>
              <a:gd name="connsiteX46" fmla="*/ 334730 w 401603"/>
              <a:gd name="connsiteY46" fmla="*/ 177612 h 381995"/>
              <a:gd name="connsiteX47" fmla="*/ 342010 w 401603"/>
              <a:gd name="connsiteY47" fmla="*/ 193167 h 381995"/>
              <a:gd name="connsiteX48" fmla="*/ 361424 w 401603"/>
              <a:gd name="connsiteY48" fmla="*/ 174020 h 381995"/>
              <a:gd name="connsiteX49" fmla="*/ 383265 w 401603"/>
              <a:gd name="connsiteY49" fmla="*/ 176447 h 381995"/>
              <a:gd name="connsiteX50" fmla="*/ 369287 w 401603"/>
              <a:gd name="connsiteY50" fmla="*/ 211028 h 381995"/>
              <a:gd name="connsiteX51" fmla="*/ 366423 w 401603"/>
              <a:gd name="connsiteY51" fmla="*/ 217702 h 381995"/>
              <a:gd name="connsiteX52" fmla="*/ 367418 w 401603"/>
              <a:gd name="connsiteY52" fmla="*/ 214790 h 381995"/>
              <a:gd name="connsiteX53" fmla="*/ 358901 w 401603"/>
              <a:gd name="connsiteY53" fmla="*/ 209936 h 381995"/>
              <a:gd name="connsiteX54" fmla="*/ 354047 w 401603"/>
              <a:gd name="connsiteY54" fmla="*/ 220711 h 381995"/>
              <a:gd name="connsiteX55" fmla="*/ 330920 w 401603"/>
              <a:gd name="connsiteY55" fmla="*/ 220711 h 381995"/>
              <a:gd name="connsiteX56" fmla="*/ 311506 w 401603"/>
              <a:gd name="connsiteY56" fmla="*/ 231486 h 381995"/>
              <a:gd name="connsiteX57" fmla="*/ 273649 w 401603"/>
              <a:gd name="connsiteY57" fmla="*/ 231097 h 381995"/>
              <a:gd name="connsiteX58" fmla="*/ 283089 w 401603"/>
              <a:gd name="connsiteY58" fmla="*/ 266989 h 381995"/>
              <a:gd name="connsiteX59" fmla="*/ 308278 w 401603"/>
              <a:gd name="connsiteY59" fmla="*/ 285990 h 381995"/>
              <a:gd name="connsiteX60" fmla="*/ 304177 w 401603"/>
              <a:gd name="connsiteY60" fmla="*/ 296159 h 381995"/>
              <a:gd name="connsiteX61" fmla="*/ 292043 w 401603"/>
              <a:gd name="connsiteY61" fmla="*/ 302153 h 381995"/>
              <a:gd name="connsiteX62" fmla="*/ 244528 w 401603"/>
              <a:gd name="connsiteY62" fmla="*/ 315330 h 381995"/>
              <a:gd name="connsiteX63" fmla="*/ 244528 w 401603"/>
              <a:gd name="connsiteY63" fmla="*/ 359642 h 381995"/>
              <a:gd name="connsiteX64" fmla="*/ 179952 w 401603"/>
              <a:gd name="connsiteY64" fmla="*/ 335666 h 381995"/>
              <a:gd name="connsiteX65" fmla="*/ 134887 w 401603"/>
              <a:gd name="connsiteY65" fmla="*/ 382381 h 381995"/>
              <a:gd name="connsiteX66" fmla="*/ 109309 w 401603"/>
              <a:gd name="connsiteY66" fmla="*/ 359642 h 381995"/>
              <a:gd name="connsiteX67" fmla="*/ 76402 w 401603"/>
              <a:gd name="connsiteY67" fmla="*/ 357216 h 381995"/>
              <a:gd name="connsiteX68" fmla="*/ 67787 w 401603"/>
              <a:gd name="connsiteY68" fmla="*/ 367578 h 381995"/>
              <a:gd name="connsiteX69" fmla="*/ 23378 w 401603"/>
              <a:gd name="connsiteY69" fmla="*/ 333239 h 381995"/>
              <a:gd name="connsiteX70" fmla="*/ 13040 w 401603"/>
              <a:gd name="connsiteY70" fmla="*/ 321324 h 381995"/>
              <a:gd name="connsiteX71" fmla="*/ 17893 w 401603"/>
              <a:gd name="connsiteY71" fmla="*/ 316470 h 381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</a:cxnLst>
            <a:rect l="l" t="t" r="r" b="b"/>
            <a:pathLst>
              <a:path w="401603" h="381995">
                <a:moveTo>
                  <a:pt x="-16" y="297348"/>
                </a:moveTo>
                <a:lnTo>
                  <a:pt x="58469" y="268615"/>
                </a:lnTo>
                <a:lnTo>
                  <a:pt x="63322" y="225516"/>
                </a:lnTo>
                <a:lnTo>
                  <a:pt x="90016" y="221900"/>
                </a:lnTo>
                <a:lnTo>
                  <a:pt x="99723" y="181203"/>
                </a:lnTo>
                <a:lnTo>
                  <a:pt x="76572" y="154849"/>
                </a:lnTo>
                <a:lnTo>
                  <a:pt x="116783" y="103353"/>
                </a:lnTo>
                <a:lnTo>
                  <a:pt x="109503" y="65035"/>
                </a:lnTo>
                <a:lnTo>
                  <a:pt x="74170" y="54260"/>
                </a:lnTo>
                <a:lnTo>
                  <a:pt x="53445" y="29119"/>
                </a:lnTo>
                <a:lnTo>
                  <a:pt x="75286" y="18344"/>
                </a:lnTo>
                <a:lnTo>
                  <a:pt x="113046" y="386"/>
                </a:lnTo>
                <a:lnTo>
                  <a:pt x="170293" y="38704"/>
                </a:lnTo>
                <a:lnTo>
                  <a:pt x="201987" y="42296"/>
                </a:lnTo>
                <a:lnTo>
                  <a:pt x="183689" y="56662"/>
                </a:lnTo>
                <a:lnTo>
                  <a:pt x="211742" y="61516"/>
                </a:lnTo>
                <a:lnTo>
                  <a:pt x="211742" y="44747"/>
                </a:lnTo>
                <a:lnTo>
                  <a:pt x="253142" y="52027"/>
                </a:lnTo>
                <a:lnTo>
                  <a:pt x="237320" y="38874"/>
                </a:lnTo>
                <a:lnTo>
                  <a:pt x="248289" y="19703"/>
                </a:lnTo>
                <a:lnTo>
                  <a:pt x="262849" y="34069"/>
                </a:lnTo>
                <a:lnTo>
                  <a:pt x="270130" y="18514"/>
                </a:lnTo>
                <a:lnTo>
                  <a:pt x="285977" y="60424"/>
                </a:lnTo>
                <a:lnTo>
                  <a:pt x="316432" y="85565"/>
                </a:lnTo>
                <a:lnTo>
                  <a:pt x="327401" y="56832"/>
                </a:lnTo>
                <a:lnTo>
                  <a:pt x="341962" y="66418"/>
                </a:lnTo>
                <a:lnTo>
                  <a:pt x="356522" y="61564"/>
                </a:lnTo>
                <a:lnTo>
                  <a:pt x="365040" y="79522"/>
                </a:lnTo>
                <a:lnTo>
                  <a:pt x="393045" y="79522"/>
                </a:lnTo>
                <a:lnTo>
                  <a:pt x="401587" y="87919"/>
                </a:lnTo>
                <a:lnTo>
                  <a:pt x="391880" y="97505"/>
                </a:lnTo>
                <a:lnTo>
                  <a:pt x="384600" y="121457"/>
                </a:lnTo>
                <a:lnTo>
                  <a:pt x="365186" y="125048"/>
                </a:lnTo>
                <a:lnTo>
                  <a:pt x="360332" y="117768"/>
                </a:lnTo>
                <a:lnTo>
                  <a:pt x="363997" y="110488"/>
                </a:lnTo>
                <a:lnTo>
                  <a:pt x="362783" y="93743"/>
                </a:lnTo>
                <a:lnTo>
                  <a:pt x="346936" y="98597"/>
                </a:lnTo>
                <a:lnTo>
                  <a:pt x="339656" y="96170"/>
                </a:lnTo>
                <a:lnTo>
                  <a:pt x="314078" y="117719"/>
                </a:lnTo>
                <a:lnTo>
                  <a:pt x="317743" y="126116"/>
                </a:lnTo>
                <a:lnTo>
                  <a:pt x="308036" y="147665"/>
                </a:lnTo>
                <a:lnTo>
                  <a:pt x="327450" y="148855"/>
                </a:lnTo>
                <a:lnTo>
                  <a:pt x="316481" y="154849"/>
                </a:lnTo>
                <a:lnTo>
                  <a:pt x="321334" y="163245"/>
                </a:lnTo>
                <a:lnTo>
                  <a:pt x="323761" y="181203"/>
                </a:lnTo>
                <a:lnTo>
                  <a:pt x="334730" y="191978"/>
                </a:lnTo>
                <a:lnTo>
                  <a:pt x="334730" y="177612"/>
                </a:lnTo>
                <a:lnTo>
                  <a:pt x="342010" y="193167"/>
                </a:lnTo>
                <a:lnTo>
                  <a:pt x="361424" y="174020"/>
                </a:lnTo>
                <a:lnTo>
                  <a:pt x="383265" y="176447"/>
                </a:lnTo>
                <a:lnTo>
                  <a:pt x="369287" y="211028"/>
                </a:lnTo>
                <a:lnTo>
                  <a:pt x="366423" y="217702"/>
                </a:lnTo>
                <a:lnTo>
                  <a:pt x="367418" y="214790"/>
                </a:lnTo>
                <a:lnTo>
                  <a:pt x="358901" y="209936"/>
                </a:lnTo>
                <a:lnTo>
                  <a:pt x="354047" y="220711"/>
                </a:lnTo>
                <a:lnTo>
                  <a:pt x="330920" y="220711"/>
                </a:lnTo>
                <a:lnTo>
                  <a:pt x="311506" y="231486"/>
                </a:lnTo>
                <a:lnTo>
                  <a:pt x="273649" y="231097"/>
                </a:lnTo>
                <a:lnTo>
                  <a:pt x="283089" y="266989"/>
                </a:lnTo>
                <a:lnTo>
                  <a:pt x="308278" y="285990"/>
                </a:lnTo>
                <a:lnTo>
                  <a:pt x="304177" y="296159"/>
                </a:lnTo>
                <a:lnTo>
                  <a:pt x="292043" y="302153"/>
                </a:lnTo>
                <a:lnTo>
                  <a:pt x="244528" y="315330"/>
                </a:lnTo>
                <a:lnTo>
                  <a:pt x="244528" y="359642"/>
                </a:lnTo>
                <a:lnTo>
                  <a:pt x="179952" y="335666"/>
                </a:lnTo>
                <a:lnTo>
                  <a:pt x="134887" y="382381"/>
                </a:lnTo>
                <a:lnTo>
                  <a:pt x="109309" y="359642"/>
                </a:lnTo>
                <a:lnTo>
                  <a:pt x="76402" y="357216"/>
                </a:lnTo>
                <a:lnTo>
                  <a:pt x="67787" y="367578"/>
                </a:lnTo>
                <a:lnTo>
                  <a:pt x="23378" y="333239"/>
                </a:lnTo>
                <a:lnTo>
                  <a:pt x="13040" y="321324"/>
                </a:lnTo>
                <a:lnTo>
                  <a:pt x="17893" y="316470"/>
                </a:lnTo>
                <a:close/>
              </a:path>
            </a:pathLst>
          </a:custGeom>
          <a:gradFill>
            <a:gsLst>
              <a:gs pos="33000">
                <a:srgbClr val="EC9C8B">
                  <a:alpha val="97000"/>
                </a:srgbClr>
              </a:gs>
              <a:gs pos="68000">
                <a:srgbClr val="C5E0B4">
                  <a:alpha val="66000"/>
                </a:srgbClr>
              </a:gs>
            </a:gsLst>
            <a:lin ang="5400000" scaled="1"/>
          </a:gradFill>
          <a:ln w="6350" cap="flat">
            <a:solidFill>
              <a:schemeClr val="bg1">
                <a:lumMod val="5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ru-RU">
              <a:solidFill>
                <a:srgbClr val="E8D1AE"/>
              </a:solidFill>
            </a:endParaRPr>
          </a:p>
        </p:txBody>
      </p:sp>
      <p:sp>
        <p:nvSpPr>
          <p:cNvPr id="52" name="Краснознаменск">
            <a:extLst>
              <a:ext uri="{FF2B5EF4-FFF2-40B4-BE49-F238E27FC236}">
                <a16:creationId xmlns:a16="http://schemas.microsoft.com/office/drawing/2014/main" xmlns="" id="{BC93BF69-37ED-42FB-88FC-8FE009295B81}"/>
              </a:ext>
            </a:extLst>
          </p:cNvPr>
          <p:cNvSpPr/>
          <p:nvPr/>
        </p:nvSpPr>
        <p:spPr>
          <a:xfrm>
            <a:off x="5649973" y="3540807"/>
            <a:ext cx="101164" cy="64638"/>
          </a:xfrm>
          <a:custGeom>
            <a:avLst/>
            <a:gdLst>
              <a:gd name="connsiteX0" fmla="*/ 41287 w 97458"/>
              <a:gd name="connsiteY0" fmla="*/ 33899 h 62270"/>
              <a:gd name="connsiteX1" fmla="*/ 17020 w 97458"/>
              <a:gd name="connsiteY1" fmla="*/ 15941 h 62270"/>
              <a:gd name="connsiteX2" fmla="*/ 84046 w 97458"/>
              <a:gd name="connsiteY2" fmla="*/ 386 h 62270"/>
              <a:gd name="connsiteX3" fmla="*/ 97442 w 97458"/>
              <a:gd name="connsiteY3" fmla="*/ 50693 h 62270"/>
              <a:gd name="connsiteX4" fmla="*/ 32866 w 97458"/>
              <a:gd name="connsiteY4" fmla="*/ 62656 h 62270"/>
              <a:gd name="connsiteX5" fmla="*/ -16 w 97458"/>
              <a:gd name="connsiteY5" fmla="*/ 57803 h 62270"/>
              <a:gd name="connsiteX6" fmla="*/ 12117 w 97458"/>
              <a:gd name="connsiteY6" fmla="*/ 32662 h 62270"/>
              <a:gd name="connsiteX7" fmla="*/ 35269 w 97458"/>
              <a:gd name="connsiteY7" fmla="*/ 42369 h 62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7458" h="62270">
                <a:moveTo>
                  <a:pt x="41287" y="33899"/>
                </a:moveTo>
                <a:lnTo>
                  <a:pt x="17020" y="15941"/>
                </a:lnTo>
                <a:lnTo>
                  <a:pt x="84046" y="386"/>
                </a:lnTo>
                <a:lnTo>
                  <a:pt x="97442" y="50693"/>
                </a:lnTo>
                <a:lnTo>
                  <a:pt x="32866" y="62656"/>
                </a:lnTo>
                <a:lnTo>
                  <a:pt x="-16" y="57803"/>
                </a:lnTo>
                <a:lnTo>
                  <a:pt x="12117" y="32662"/>
                </a:lnTo>
                <a:lnTo>
                  <a:pt x="35269" y="42369"/>
                </a:lnTo>
                <a:close/>
              </a:path>
            </a:pathLst>
          </a:custGeom>
          <a:solidFill>
            <a:schemeClr val="tx1">
              <a:lumMod val="50000"/>
              <a:lumOff val="50000"/>
              <a:alpha val="75000"/>
            </a:schemeClr>
          </a:solidFill>
          <a:ln w="6350" cap="flat">
            <a:solidFill>
              <a:schemeClr val="bg1">
                <a:lumMod val="5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ru-RU">
              <a:solidFill>
                <a:srgbClr val="E8D1AE"/>
              </a:solidFill>
            </a:endParaRPr>
          </a:p>
        </p:txBody>
      </p:sp>
      <p:sp>
        <p:nvSpPr>
          <p:cNvPr id="53" name="Ивантеевка">
            <a:extLst>
              <a:ext uri="{FF2B5EF4-FFF2-40B4-BE49-F238E27FC236}">
                <a16:creationId xmlns:a16="http://schemas.microsoft.com/office/drawing/2014/main" xmlns="" id="{1CD52B69-57E4-4A43-803D-3E3829D63BD9}"/>
              </a:ext>
            </a:extLst>
          </p:cNvPr>
          <p:cNvSpPr/>
          <p:nvPr/>
        </p:nvSpPr>
        <p:spPr>
          <a:xfrm>
            <a:off x="6748773" y="2706656"/>
            <a:ext cx="121291" cy="79626"/>
          </a:xfrm>
          <a:custGeom>
            <a:avLst/>
            <a:gdLst>
              <a:gd name="connsiteX0" fmla="*/ 1197 w 116848"/>
              <a:gd name="connsiteY0" fmla="*/ 50693 h 76709"/>
              <a:gd name="connsiteX1" fmla="*/ -16 w 116848"/>
              <a:gd name="connsiteY1" fmla="*/ 39894 h 76709"/>
              <a:gd name="connsiteX2" fmla="*/ 20684 w 116848"/>
              <a:gd name="connsiteY2" fmla="*/ 386 h 76709"/>
              <a:gd name="connsiteX3" fmla="*/ 52377 w 116848"/>
              <a:gd name="connsiteY3" fmla="*/ 386 h 76709"/>
              <a:gd name="connsiteX4" fmla="*/ 87711 w 116848"/>
              <a:gd name="connsiteY4" fmla="*/ 31521 h 76709"/>
              <a:gd name="connsiteX5" fmla="*/ 109552 w 116848"/>
              <a:gd name="connsiteY5" fmla="*/ 25527 h 76709"/>
              <a:gd name="connsiteX6" fmla="*/ 116832 w 116848"/>
              <a:gd name="connsiteY6" fmla="*/ 29119 h 76709"/>
              <a:gd name="connsiteX7" fmla="*/ 113192 w 116848"/>
              <a:gd name="connsiteY7" fmla="*/ 65059 h 76709"/>
              <a:gd name="connsiteX8" fmla="*/ 104650 w 116848"/>
              <a:gd name="connsiteY8" fmla="*/ 69912 h 76709"/>
              <a:gd name="connsiteX9" fmla="*/ 98558 w 116848"/>
              <a:gd name="connsiteY9" fmla="*/ 60327 h 76709"/>
              <a:gd name="connsiteX10" fmla="*/ 79144 w 116848"/>
              <a:gd name="connsiteY10" fmla="*/ 59138 h 76709"/>
              <a:gd name="connsiteX11" fmla="*/ 73053 w 116848"/>
              <a:gd name="connsiteY11" fmla="*/ 71126 h 76709"/>
              <a:gd name="connsiteX12" fmla="*/ 56066 w 116848"/>
              <a:gd name="connsiteY12" fmla="*/ 77096 h 76709"/>
              <a:gd name="connsiteX13" fmla="*/ 29250 w 116848"/>
              <a:gd name="connsiteY13" fmla="*/ 53119 h 76709"/>
              <a:gd name="connsiteX14" fmla="*/ 28037 w 116848"/>
              <a:gd name="connsiteY14" fmla="*/ 65108 h 76709"/>
              <a:gd name="connsiteX15" fmla="*/ 13477 w 116848"/>
              <a:gd name="connsiteY15" fmla="*/ 62681 h 76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6848" h="76709">
                <a:moveTo>
                  <a:pt x="1197" y="50693"/>
                </a:moveTo>
                <a:lnTo>
                  <a:pt x="-16" y="39894"/>
                </a:lnTo>
                <a:lnTo>
                  <a:pt x="20684" y="386"/>
                </a:lnTo>
                <a:lnTo>
                  <a:pt x="52377" y="386"/>
                </a:lnTo>
                <a:lnTo>
                  <a:pt x="87711" y="31521"/>
                </a:lnTo>
                <a:lnTo>
                  <a:pt x="109552" y="25527"/>
                </a:lnTo>
                <a:lnTo>
                  <a:pt x="116832" y="29119"/>
                </a:lnTo>
                <a:lnTo>
                  <a:pt x="113192" y="65059"/>
                </a:lnTo>
                <a:lnTo>
                  <a:pt x="104650" y="69912"/>
                </a:lnTo>
                <a:lnTo>
                  <a:pt x="98558" y="60327"/>
                </a:lnTo>
                <a:lnTo>
                  <a:pt x="79144" y="59138"/>
                </a:lnTo>
                <a:lnTo>
                  <a:pt x="73053" y="71126"/>
                </a:lnTo>
                <a:lnTo>
                  <a:pt x="56066" y="77096"/>
                </a:lnTo>
                <a:lnTo>
                  <a:pt x="29250" y="53119"/>
                </a:lnTo>
                <a:lnTo>
                  <a:pt x="28037" y="65108"/>
                </a:lnTo>
                <a:lnTo>
                  <a:pt x="13477" y="62681"/>
                </a:lnTo>
                <a:close/>
              </a:path>
            </a:pathLst>
          </a:custGeom>
          <a:solidFill>
            <a:schemeClr val="tx1">
              <a:lumMod val="50000"/>
              <a:lumOff val="50000"/>
              <a:alpha val="75000"/>
            </a:schemeClr>
          </a:solidFill>
          <a:ln w="6350" cap="flat">
            <a:solidFill>
              <a:schemeClr val="bg1">
                <a:lumMod val="5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ru-RU">
              <a:solidFill>
                <a:srgbClr val="E8D1AE"/>
              </a:solidFill>
            </a:endParaRPr>
          </a:p>
        </p:txBody>
      </p:sp>
      <p:sp>
        <p:nvSpPr>
          <p:cNvPr id="54" name="Истра">
            <a:extLst>
              <a:ext uri="{FF2B5EF4-FFF2-40B4-BE49-F238E27FC236}">
                <a16:creationId xmlns:a16="http://schemas.microsoft.com/office/drawing/2014/main" xmlns="" id="{2D1DD839-A713-46C8-A0B3-A59E81E00E9B}"/>
              </a:ext>
            </a:extLst>
          </p:cNvPr>
          <p:cNvSpPr/>
          <p:nvPr/>
        </p:nvSpPr>
        <p:spPr>
          <a:xfrm>
            <a:off x="4715338" y="2424600"/>
            <a:ext cx="1153512" cy="790495"/>
          </a:xfrm>
          <a:custGeom>
            <a:avLst/>
            <a:gdLst>
              <a:gd name="connsiteX0" fmla="*/ 7264 w 1111257"/>
              <a:gd name="connsiteY0" fmla="*/ 190716 h 761538"/>
              <a:gd name="connsiteX1" fmla="*/ -16 w 1111257"/>
              <a:gd name="connsiteY1" fmla="*/ 114079 h 761538"/>
              <a:gd name="connsiteX2" fmla="*/ 42622 w 1111257"/>
              <a:gd name="connsiteY2" fmla="*/ 94932 h 761538"/>
              <a:gd name="connsiteX3" fmla="*/ 73053 w 1111257"/>
              <a:gd name="connsiteY3" fmla="*/ 140410 h 761538"/>
              <a:gd name="connsiteX4" fmla="*/ 101082 w 1111257"/>
              <a:gd name="connsiteY4" fmla="*/ 115269 h 761538"/>
              <a:gd name="connsiteX5" fmla="*/ 230210 w 1111257"/>
              <a:gd name="connsiteY5" fmla="*/ 111653 h 761538"/>
              <a:gd name="connsiteX6" fmla="*/ 249624 w 1111257"/>
              <a:gd name="connsiteY6" fmla="*/ 84109 h 761538"/>
              <a:gd name="connsiteX7" fmla="*/ 283744 w 1111257"/>
              <a:gd name="connsiteY7" fmla="*/ 105683 h 761538"/>
              <a:gd name="connsiteX8" fmla="*/ 388507 w 1111257"/>
              <a:gd name="connsiteY8" fmla="*/ 74548 h 761538"/>
              <a:gd name="connsiteX9" fmla="*/ 433717 w 1111257"/>
              <a:gd name="connsiteY9" fmla="*/ 90127 h 761538"/>
              <a:gd name="connsiteX10" fmla="*/ 444686 w 1111257"/>
              <a:gd name="connsiteY10" fmla="*/ 72169 h 761538"/>
              <a:gd name="connsiteX11" fmla="*/ 477568 w 1111257"/>
              <a:gd name="connsiteY11" fmla="*/ 77023 h 761538"/>
              <a:gd name="connsiteX12" fmla="*/ 464173 w 1111257"/>
              <a:gd name="connsiteY12" fmla="*/ 25527 h 761538"/>
              <a:gd name="connsiteX13" fmla="*/ 523871 w 1111257"/>
              <a:gd name="connsiteY13" fmla="*/ 47101 h 761538"/>
              <a:gd name="connsiteX14" fmla="*/ 533578 w 1111257"/>
              <a:gd name="connsiteY14" fmla="*/ 25527 h 761538"/>
              <a:gd name="connsiteX15" fmla="*/ 514164 w 1111257"/>
              <a:gd name="connsiteY15" fmla="*/ 12374 h 761538"/>
              <a:gd name="connsiteX16" fmla="*/ 531151 w 1111257"/>
              <a:gd name="connsiteY16" fmla="*/ 386 h 761538"/>
              <a:gd name="connsiteX17" fmla="*/ 548138 w 1111257"/>
              <a:gd name="connsiteY17" fmla="*/ 15966 h 761538"/>
              <a:gd name="connsiteX18" fmla="*/ 556656 w 1111257"/>
              <a:gd name="connsiteY18" fmla="*/ 36326 h 761538"/>
              <a:gd name="connsiteX19" fmla="*/ 601745 w 1111257"/>
              <a:gd name="connsiteY19" fmla="*/ 69840 h 761538"/>
              <a:gd name="connsiteX20" fmla="*/ 640719 w 1111257"/>
              <a:gd name="connsiteY20" fmla="*/ 63870 h 761538"/>
              <a:gd name="connsiteX21" fmla="*/ 701655 w 1111257"/>
              <a:gd name="connsiteY21" fmla="*/ 158513 h 761538"/>
              <a:gd name="connsiteX22" fmla="*/ 701655 w 1111257"/>
              <a:gd name="connsiteY22" fmla="*/ 188459 h 761538"/>
              <a:gd name="connsiteX23" fmla="*/ 885603 w 1111257"/>
              <a:gd name="connsiteY23" fmla="*/ 223186 h 761538"/>
              <a:gd name="connsiteX24" fmla="*/ 906327 w 1111257"/>
              <a:gd name="connsiteY24" fmla="*/ 293829 h 761538"/>
              <a:gd name="connsiteX25" fmla="*/ 976970 w 1111257"/>
              <a:gd name="connsiteY25" fmla="*/ 274682 h 761538"/>
              <a:gd name="connsiteX26" fmla="*/ 970878 w 1111257"/>
              <a:gd name="connsiteY26" fmla="*/ 363283 h 761538"/>
              <a:gd name="connsiteX27" fmla="*/ 1002572 w 1111257"/>
              <a:gd name="connsiteY27" fmla="*/ 370563 h 761538"/>
              <a:gd name="connsiteX28" fmla="*/ 1018564 w 1111257"/>
              <a:gd name="connsiteY28" fmla="*/ 418248 h 761538"/>
              <a:gd name="connsiteX29" fmla="*/ 1036838 w 1111257"/>
              <a:gd name="connsiteY29" fmla="*/ 413395 h 761538"/>
              <a:gd name="connsiteX30" fmla="*/ 1023442 w 1111257"/>
              <a:gd name="connsiteY30" fmla="*/ 439749 h 761538"/>
              <a:gd name="connsiteX31" fmla="*/ 1049020 w 1111257"/>
              <a:gd name="connsiteY31" fmla="*/ 427761 h 761538"/>
              <a:gd name="connsiteX32" fmla="*/ 1069744 w 1111257"/>
              <a:gd name="connsiteY32" fmla="*/ 457707 h 761538"/>
              <a:gd name="connsiteX33" fmla="*/ 1047904 w 1111257"/>
              <a:gd name="connsiteY33" fmla="*/ 468482 h 761538"/>
              <a:gd name="connsiteX34" fmla="*/ 1068628 w 1111257"/>
              <a:gd name="connsiteY34" fmla="*/ 493623 h 761538"/>
              <a:gd name="connsiteX35" fmla="*/ 1103961 w 1111257"/>
              <a:gd name="connsiteY35" fmla="*/ 504398 h 761538"/>
              <a:gd name="connsiteX36" fmla="*/ 1111242 w 1111257"/>
              <a:gd name="connsiteY36" fmla="*/ 542717 h 761538"/>
              <a:gd name="connsiteX37" fmla="*/ 1070836 w 1111257"/>
              <a:gd name="connsiteY37" fmla="*/ 594212 h 761538"/>
              <a:gd name="connsiteX38" fmla="*/ 1093988 w 1111257"/>
              <a:gd name="connsiteY38" fmla="*/ 620567 h 761538"/>
              <a:gd name="connsiteX39" fmla="*/ 1084281 w 1111257"/>
              <a:gd name="connsiteY39" fmla="*/ 661263 h 761538"/>
              <a:gd name="connsiteX40" fmla="*/ 1057586 w 1111257"/>
              <a:gd name="connsiteY40" fmla="*/ 664879 h 761538"/>
              <a:gd name="connsiteX41" fmla="*/ 1052733 w 1111257"/>
              <a:gd name="connsiteY41" fmla="*/ 707978 h 761538"/>
              <a:gd name="connsiteX42" fmla="*/ 994248 w 1111257"/>
              <a:gd name="connsiteY42" fmla="*/ 736711 h 761538"/>
              <a:gd name="connsiteX43" fmla="*/ 1012522 w 1111257"/>
              <a:gd name="connsiteY43" fmla="*/ 755882 h 761538"/>
              <a:gd name="connsiteX44" fmla="*/ 1007668 w 1111257"/>
              <a:gd name="connsiteY44" fmla="*/ 760736 h 761538"/>
              <a:gd name="connsiteX45" fmla="*/ 933361 w 1111257"/>
              <a:gd name="connsiteY45" fmla="*/ 761925 h 761538"/>
              <a:gd name="connsiteX46" fmla="*/ 851749 w 1111257"/>
              <a:gd name="connsiteY46" fmla="*/ 725985 h 761538"/>
              <a:gd name="connsiteX47" fmla="*/ 812751 w 1111257"/>
              <a:gd name="connsiteY47" fmla="*/ 661312 h 761538"/>
              <a:gd name="connsiteX48" fmla="*/ 755480 w 1111257"/>
              <a:gd name="connsiteY48" fmla="*/ 678081 h 761538"/>
              <a:gd name="connsiteX49" fmla="*/ 726359 w 1111257"/>
              <a:gd name="connsiteY49" fmla="*/ 636195 h 761538"/>
              <a:gd name="connsiteX50" fmla="*/ 633754 w 1111257"/>
              <a:gd name="connsiteY50" fmla="*/ 644567 h 761538"/>
              <a:gd name="connsiteX51" fmla="*/ 610603 w 1111257"/>
              <a:gd name="connsiteY51" fmla="*/ 618213 h 761538"/>
              <a:gd name="connsiteX52" fmla="*/ 505840 w 1111257"/>
              <a:gd name="connsiteY52" fmla="*/ 608506 h 761538"/>
              <a:gd name="connsiteX53" fmla="*/ 450704 w 1111257"/>
              <a:gd name="connsiteY53" fmla="*/ 686429 h 761538"/>
              <a:gd name="connsiteX54" fmla="*/ 422675 w 1111257"/>
              <a:gd name="connsiteY54" fmla="*/ 679149 h 761538"/>
              <a:gd name="connsiteX55" fmla="*/ 421462 w 1111257"/>
              <a:gd name="connsiteY55" fmla="*/ 724650 h 761538"/>
              <a:gd name="connsiteX56" fmla="*/ 354459 w 1111257"/>
              <a:gd name="connsiteY56" fmla="*/ 694704 h 761538"/>
              <a:gd name="connsiteX57" fmla="*/ 325241 w 1111257"/>
              <a:gd name="connsiteY57" fmla="*/ 729625 h 761538"/>
              <a:gd name="connsiteX58" fmla="*/ 303400 w 1111257"/>
              <a:gd name="connsiteY58" fmla="*/ 719918 h 761538"/>
              <a:gd name="connsiteX59" fmla="*/ 298547 w 1111257"/>
              <a:gd name="connsiteY59" fmla="*/ 741468 h 761538"/>
              <a:gd name="connsiteX60" fmla="*/ 271853 w 1111257"/>
              <a:gd name="connsiteY60" fmla="*/ 724699 h 761538"/>
              <a:gd name="connsiteX61" fmla="*/ 266999 w 1111257"/>
              <a:gd name="connsiteY61" fmla="*/ 688758 h 761538"/>
              <a:gd name="connsiteX62" fmla="*/ 226788 w 1111257"/>
              <a:gd name="connsiteY62" fmla="*/ 707930 h 761538"/>
              <a:gd name="connsiteX63" fmla="*/ 223148 w 1111257"/>
              <a:gd name="connsiteY63" fmla="*/ 640854 h 761538"/>
              <a:gd name="connsiteX64" fmla="*/ 254695 w 1111257"/>
              <a:gd name="connsiteY64" fmla="*/ 642068 h 761538"/>
              <a:gd name="connsiteX65" fmla="*/ 286365 w 1111257"/>
              <a:gd name="connsiteY65" fmla="*/ 606152 h 761538"/>
              <a:gd name="connsiteX66" fmla="*/ 254695 w 1111257"/>
              <a:gd name="connsiteY66" fmla="*/ 580987 h 761538"/>
              <a:gd name="connsiteX67" fmla="*/ 337545 w 1111257"/>
              <a:gd name="connsiteY67" fmla="*/ 554656 h 761538"/>
              <a:gd name="connsiteX68" fmla="*/ 264330 w 1111257"/>
              <a:gd name="connsiteY68" fmla="*/ 438609 h 761538"/>
              <a:gd name="connsiteX69" fmla="*/ 227783 w 1111257"/>
              <a:gd name="connsiteY69" fmla="*/ 441036 h 761538"/>
              <a:gd name="connsiteX70" fmla="*/ 231423 w 1111257"/>
              <a:gd name="connsiteY70" fmla="*/ 402717 h 761538"/>
              <a:gd name="connsiteX71" fmla="*/ 287457 w 1111257"/>
              <a:gd name="connsiteY71" fmla="*/ 403906 h 761538"/>
              <a:gd name="connsiteX72" fmla="*/ 287457 w 1111257"/>
              <a:gd name="connsiteY72" fmla="*/ 336831 h 761538"/>
              <a:gd name="connsiteX73" fmla="*/ 265616 w 1111257"/>
              <a:gd name="connsiteY73" fmla="*/ 333239 h 761538"/>
              <a:gd name="connsiteX74" fmla="*/ 258336 w 1111257"/>
              <a:gd name="connsiteY74" fmla="*/ 306885 h 761538"/>
              <a:gd name="connsiteX75" fmla="*/ 236495 w 1111257"/>
              <a:gd name="connsiteY75" fmla="*/ 296110 h 761538"/>
              <a:gd name="connsiteX76" fmla="*/ 221934 w 1111257"/>
              <a:gd name="connsiteY76" fmla="*/ 315257 h 761538"/>
              <a:gd name="connsiteX77" fmla="*/ 224361 w 1111257"/>
              <a:gd name="connsiteY77" fmla="*/ 329648 h 761538"/>
              <a:gd name="connsiteX78" fmla="*/ 217081 w 1111257"/>
              <a:gd name="connsiteY78" fmla="*/ 341612 h 761538"/>
              <a:gd name="connsiteX79" fmla="*/ 203418 w 1111257"/>
              <a:gd name="connsiteY79" fmla="*/ 341612 h 761538"/>
              <a:gd name="connsiteX80" fmla="*/ 211936 w 1111257"/>
              <a:gd name="connsiteY80" fmla="*/ 308074 h 761538"/>
              <a:gd name="connsiteX81" fmla="*/ 116905 w 1111257"/>
              <a:gd name="connsiteY81" fmla="*/ 294921 h 761538"/>
              <a:gd name="connsiteX82" fmla="*/ 126612 w 1111257"/>
              <a:gd name="connsiteY82" fmla="*/ 334429 h 761538"/>
              <a:gd name="connsiteX83" fmla="*/ 91278 w 1111257"/>
              <a:gd name="connsiteY83" fmla="*/ 354789 h 761538"/>
              <a:gd name="connsiteX84" fmla="*/ 82760 w 1111257"/>
              <a:gd name="connsiteY84" fmla="*/ 264999 h 761538"/>
              <a:gd name="connsiteX85" fmla="*/ 62036 w 1111257"/>
              <a:gd name="connsiteY85" fmla="*/ 262572 h 761538"/>
              <a:gd name="connsiteX86" fmla="*/ 52329 w 1111257"/>
              <a:gd name="connsiteY86" fmla="*/ 233840 h 761538"/>
              <a:gd name="connsiteX87" fmla="*/ 36506 w 1111257"/>
              <a:gd name="connsiteY87" fmla="*/ 241120 h 761538"/>
              <a:gd name="connsiteX88" fmla="*/ 35293 w 1111257"/>
              <a:gd name="connsiteY88" fmla="*/ 209985 h 761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</a:cxnLst>
            <a:rect l="l" t="t" r="r" b="b"/>
            <a:pathLst>
              <a:path w="1111257" h="761538">
                <a:moveTo>
                  <a:pt x="7264" y="190716"/>
                </a:moveTo>
                <a:lnTo>
                  <a:pt x="-16" y="114079"/>
                </a:lnTo>
                <a:lnTo>
                  <a:pt x="42622" y="94932"/>
                </a:lnTo>
                <a:lnTo>
                  <a:pt x="73053" y="140410"/>
                </a:lnTo>
                <a:lnTo>
                  <a:pt x="101082" y="115269"/>
                </a:lnTo>
                <a:lnTo>
                  <a:pt x="230210" y="111653"/>
                </a:lnTo>
                <a:lnTo>
                  <a:pt x="249624" y="84109"/>
                </a:lnTo>
                <a:lnTo>
                  <a:pt x="283744" y="105683"/>
                </a:lnTo>
                <a:lnTo>
                  <a:pt x="388507" y="74548"/>
                </a:lnTo>
                <a:lnTo>
                  <a:pt x="433717" y="90127"/>
                </a:lnTo>
                <a:lnTo>
                  <a:pt x="444686" y="72169"/>
                </a:lnTo>
                <a:lnTo>
                  <a:pt x="477568" y="77023"/>
                </a:lnTo>
                <a:lnTo>
                  <a:pt x="464173" y="25527"/>
                </a:lnTo>
                <a:lnTo>
                  <a:pt x="523871" y="47101"/>
                </a:lnTo>
                <a:lnTo>
                  <a:pt x="533578" y="25527"/>
                </a:lnTo>
                <a:lnTo>
                  <a:pt x="514164" y="12374"/>
                </a:lnTo>
                <a:lnTo>
                  <a:pt x="531151" y="386"/>
                </a:lnTo>
                <a:lnTo>
                  <a:pt x="548138" y="15966"/>
                </a:lnTo>
                <a:lnTo>
                  <a:pt x="556656" y="36326"/>
                </a:lnTo>
                <a:lnTo>
                  <a:pt x="601745" y="69840"/>
                </a:lnTo>
                <a:lnTo>
                  <a:pt x="640719" y="63870"/>
                </a:lnTo>
                <a:lnTo>
                  <a:pt x="701655" y="158513"/>
                </a:lnTo>
                <a:lnTo>
                  <a:pt x="701655" y="188459"/>
                </a:lnTo>
                <a:lnTo>
                  <a:pt x="885603" y="223186"/>
                </a:lnTo>
                <a:lnTo>
                  <a:pt x="906327" y="293829"/>
                </a:lnTo>
                <a:lnTo>
                  <a:pt x="976970" y="274682"/>
                </a:lnTo>
                <a:lnTo>
                  <a:pt x="970878" y="363283"/>
                </a:lnTo>
                <a:lnTo>
                  <a:pt x="1002572" y="370563"/>
                </a:lnTo>
                <a:lnTo>
                  <a:pt x="1018564" y="418248"/>
                </a:lnTo>
                <a:lnTo>
                  <a:pt x="1036838" y="413395"/>
                </a:lnTo>
                <a:lnTo>
                  <a:pt x="1023442" y="439749"/>
                </a:lnTo>
                <a:lnTo>
                  <a:pt x="1049020" y="427761"/>
                </a:lnTo>
                <a:lnTo>
                  <a:pt x="1069744" y="457707"/>
                </a:lnTo>
                <a:lnTo>
                  <a:pt x="1047904" y="468482"/>
                </a:lnTo>
                <a:lnTo>
                  <a:pt x="1068628" y="493623"/>
                </a:lnTo>
                <a:lnTo>
                  <a:pt x="1103961" y="504398"/>
                </a:lnTo>
                <a:lnTo>
                  <a:pt x="1111242" y="542717"/>
                </a:lnTo>
                <a:lnTo>
                  <a:pt x="1070836" y="594212"/>
                </a:lnTo>
                <a:lnTo>
                  <a:pt x="1093988" y="620567"/>
                </a:lnTo>
                <a:lnTo>
                  <a:pt x="1084281" y="661263"/>
                </a:lnTo>
                <a:lnTo>
                  <a:pt x="1057586" y="664879"/>
                </a:lnTo>
                <a:lnTo>
                  <a:pt x="1052733" y="707978"/>
                </a:lnTo>
                <a:lnTo>
                  <a:pt x="994248" y="736711"/>
                </a:lnTo>
                <a:lnTo>
                  <a:pt x="1012522" y="755882"/>
                </a:lnTo>
                <a:lnTo>
                  <a:pt x="1007668" y="760736"/>
                </a:lnTo>
                <a:lnTo>
                  <a:pt x="933361" y="761925"/>
                </a:lnTo>
                <a:lnTo>
                  <a:pt x="851749" y="725985"/>
                </a:lnTo>
                <a:lnTo>
                  <a:pt x="812751" y="661312"/>
                </a:lnTo>
                <a:lnTo>
                  <a:pt x="755480" y="678081"/>
                </a:lnTo>
                <a:lnTo>
                  <a:pt x="726359" y="636195"/>
                </a:lnTo>
                <a:lnTo>
                  <a:pt x="633754" y="644567"/>
                </a:lnTo>
                <a:lnTo>
                  <a:pt x="610603" y="618213"/>
                </a:lnTo>
                <a:lnTo>
                  <a:pt x="505840" y="608506"/>
                </a:lnTo>
                <a:lnTo>
                  <a:pt x="450704" y="686429"/>
                </a:lnTo>
                <a:lnTo>
                  <a:pt x="422675" y="679149"/>
                </a:lnTo>
                <a:lnTo>
                  <a:pt x="421462" y="724650"/>
                </a:lnTo>
                <a:lnTo>
                  <a:pt x="354459" y="694704"/>
                </a:lnTo>
                <a:lnTo>
                  <a:pt x="325241" y="729625"/>
                </a:lnTo>
                <a:lnTo>
                  <a:pt x="303400" y="719918"/>
                </a:lnTo>
                <a:lnTo>
                  <a:pt x="298547" y="741468"/>
                </a:lnTo>
                <a:lnTo>
                  <a:pt x="271853" y="724699"/>
                </a:lnTo>
                <a:lnTo>
                  <a:pt x="266999" y="688758"/>
                </a:lnTo>
                <a:lnTo>
                  <a:pt x="226788" y="707930"/>
                </a:lnTo>
                <a:lnTo>
                  <a:pt x="223148" y="640854"/>
                </a:lnTo>
                <a:lnTo>
                  <a:pt x="254695" y="642068"/>
                </a:lnTo>
                <a:lnTo>
                  <a:pt x="286365" y="606152"/>
                </a:lnTo>
                <a:lnTo>
                  <a:pt x="254695" y="580987"/>
                </a:lnTo>
                <a:lnTo>
                  <a:pt x="337545" y="554656"/>
                </a:lnTo>
                <a:lnTo>
                  <a:pt x="264330" y="438609"/>
                </a:lnTo>
                <a:lnTo>
                  <a:pt x="227783" y="441036"/>
                </a:lnTo>
                <a:lnTo>
                  <a:pt x="231423" y="402717"/>
                </a:lnTo>
                <a:lnTo>
                  <a:pt x="287457" y="403906"/>
                </a:lnTo>
                <a:lnTo>
                  <a:pt x="287457" y="336831"/>
                </a:lnTo>
                <a:lnTo>
                  <a:pt x="265616" y="333239"/>
                </a:lnTo>
                <a:lnTo>
                  <a:pt x="258336" y="306885"/>
                </a:lnTo>
                <a:lnTo>
                  <a:pt x="236495" y="296110"/>
                </a:lnTo>
                <a:lnTo>
                  <a:pt x="221934" y="315257"/>
                </a:lnTo>
                <a:lnTo>
                  <a:pt x="224361" y="329648"/>
                </a:lnTo>
                <a:lnTo>
                  <a:pt x="217081" y="341612"/>
                </a:lnTo>
                <a:lnTo>
                  <a:pt x="203418" y="341612"/>
                </a:lnTo>
                <a:lnTo>
                  <a:pt x="211936" y="308074"/>
                </a:lnTo>
                <a:lnTo>
                  <a:pt x="116905" y="294921"/>
                </a:lnTo>
                <a:lnTo>
                  <a:pt x="126612" y="334429"/>
                </a:lnTo>
                <a:lnTo>
                  <a:pt x="91278" y="354789"/>
                </a:lnTo>
                <a:lnTo>
                  <a:pt x="82760" y="264999"/>
                </a:lnTo>
                <a:lnTo>
                  <a:pt x="62036" y="262572"/>
                </a:lnTo>
                <a:lnTo>
                  <a:pt x="52329" y="233840"/>
                </a:lnTo>
                <a:lnTo>
                  <a:pt x="36506" y="241120"/>
                </a:lnTo>
                <a:lnTo>
                  <a:pt x="35293" y="209985"/>
                </a:lnTo>
                <a:close/>
              </a:path>
            </a:pathLst>
          </a:custGeom>
          <a:solidFill>
            <a:srgbClr val="EC9C8B">
              <a:alpha val="75000"/>
            </a:srgbClr>
          </a:solidFill>
          <a:ln w="6350" cap="flat">
            <a:solidFill>
              <a:schemeClr val="bg1">
                <a:lumMod val="5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ru-RU">
              <a:solidFill>
                <a:srgbClr val="CCF3D1"/>
              </a:solidFill>
            </a:endParaRPr>
          </a:p>
        </p:txBody>
      </p:sp>
      <p:sp>
        <p:nvSpPr>
          <p:cNvPr id="55" name="Зеленгорад">
            <a:extLst>
              <a:ext uri="{FF2B5EF4-FFF2-40B4-BE49-F238E27FC236}">
                <a16:creationId xmlns:a16="http://schemas.microsoft.com/office/drawing/2014/main" xmlns="" id="{4C23BA0F-0C64-4494-99A9-2ED234109B60}"/>
              </a:ext>
            </a:extLst>
          </p:cNvPr>
          <p:cNvSpPr/>
          <p:nvPr/>
        </p:nvSpPr>
        <p:spPr>
          <a:xfrm>
            <a:off x="5809352" y="2644562"/>
            <a:ext cx="170664" cy="164064"/>
          </a:xfrm>
          <a:custGeom>
            <a:avLst/>
            <a:gdLst>
              <a:gd name="connsiteX0" fmla="*/ 74121 w 164412"/>
              <a:gd name="connsiteY0" fmla="*/ 386 h 158054"/>
              <a:gd name="connsiteX1" fmla="*/ 41238 w 164412"/>
              <a:gd name="connsiteY1" fmla="*/ 19533 h 158054"/>
              <a:gd name="connsiteX2" fmla="*/ 26678 w 164412"/>
              <a:gd name="connsiteY2" fmla="*/ 1575 h 158054"/>
              <a:gd name="connsiteX3" fmla="*/ -16 w 164412"/>
              <a:gd name="connsiteY3" fmla="*/ 7569 h 158054"/>
              <a:gd name="connsiteX4" fmla="*/ 31531 w 164412"/>
              <a:gd name="connsiteY4" fmla="*/ 59065 h 158054"/>
              <a:gd name="connsiteX5" fmla="*/ 14544 w 164412"/>
              <a:gd name="connsiteY5" fmla="*/ 69840 h 158054"/>
              <a:gd name="connsiteX6" fmla="*/ 24251 w 164412"/>
              <a:gd name="connsiteY6" fmla="*/ 108158 h 158054"/>
              <a:gd name="connsiteX7" fmla="*/ 16971 w 164412"/>
              <a:gd name="connsiteY7" fmla="*/ 126116 h 158054"/>
              <a:gd name="connsiteX8" fmla="*/ 65700 w 164412"/>
              <a:gd name="connsiteY8" fmla="*/ 129708 h 158054"/>
              <a:gd name="connsiteX9" fmla="*/ 105887 w 164412"/>
              <a:gd name="connsiteY9" fmla="*/ 158440 h 158054"/>
              <a:gd name="connsiteX10" fmla="*/ 96180 w 164412"/>
              <a:gd name="connsiteY10" fmla="*/ 108158 h 158054"/>
              <a:gd name="connsiteX11" fmla="*/ 112003 w 164412"/>
              <a:gd name="connsiteY11" fmla="*/ 84206 h 158054"/>
              <a:gd name="connsiteX12" fmla="*/ 143696 w 164412"/>
              <a:gd name="connsiteY12" fmla="*/ 93913 h 158054"/>
              <a:gd name="connsiteX13" fmla="*/ 147360 w 164412"/>
              <a:gd name="connsiteY13" fmla="*/ 113060 h 158054"/>
              <a:gd name="connsiteX14" fmla="*/ 147360 w 164412"/>
              <a:gd name="connsiteY14" fmla="*/ 113060 h 158054"/>
              <a:gd name="connsiteX15" fmla="*/ 160756 w 164412"/>
              <a:gd name="connsiteY15" fmla="*/ 110633 h 158054"/>
              <a:gd name="connsiteX16" fmla="*/ 164396 w 164412"/>
              <a:gd name="connsiteY16" fmla="*/ 69913 h 158054"/>
              <a:gd name="connsiteX17" fmla="*/ 149835 w 164412"/>
              <a:gd name="connsiteY17" fmla="*/ 69913 h 158054"/>
              <a:gd name="connsiteX18" fmla="*/ 159542 w 164412"/>
              <a:gd name="connsiteY18" fmla="*/ 59138 h 158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64412" h="158054">
                <a:moveTo>
                  <a:pt x="74121" y="386"/>
                </a:moveTo>
                <a:lnTo>
                  <a:pt x="41238" y="19533"/>
                </a:lnTo>
                <a:lnTo>
                  <a:pt x="26678" y="1575"/>
                </a:lnTo>
                <a:lnTo>
                  <a:pt x="-16" y="7569"/>
                </a:lnTo>
                <a:lnTo>
                  <a:pt x="31531" y="59065"/>
                </a:lnTo>
                <a:lnTo>
                  <a:pt x="14544" y="69840"/>
                </a:lnTo>
                <a:lnTo>
                  <a:pt x="24251" y="108158"/>
                </a:lnTo>
                <a:lnTo>
                  <a:pt x="16971" y="126116"/>
                </a:lnTo>
                <a:lnTo>
                  <a:pt x="65700" y="129708"/>
                </a:lnTo>
                <a:lnTo>
                  <a:pt x="105887" y="158440"/>
                </a:lnTo>
                <a:lnTo>
                  <a:pt x="96180" y="108158"/>
                </a:lnTo>
                <a:lnTo>
                  <a:pt x="112003" y="84206"/>
                </a:lnTo>
                <a:lnTo>
                  <a:pt x="143696" y="93913"/>
                </a:lnTo>
                <a:lnTo>
                  <a:pt x="147360" y="113060"/>
                </a:lnTo>
                <a:lnTo>
                  <a:pt x="147360" y="113060"/>
                </a:lnTo>
                <a:lnTo>
                  <a:pt x="160756" y="110633"/>
                </a:lnTo>
                <a:lnTo>
                  <a:pt x="164396" y="69913"/>
                </a:lnTo>
                <a:lnTo>
                  <a:pt x="149835" y="69913"/>
                </a:lnTo>
                <a:lnTo>
                  <a:pt x="159542" y="59138"/>
                </a:lnTo>
                <a:close/>
              </a:path>
            </a:pathLst>
          </a:custGeom>
          <a:solidFill>
            <a:schemeClr val="tx1">
              <a:lumMod val="50000"/>
              <a:lumOff val="50000"/>
              <a:alpha val="75000"/>
            </a:schemeClr>
          </a:solidFill>
          <a:ln w="6350" cap="flat">
            <a:solidFill>
              <a:schemeClr val="bg1">
                <a:lumMod val="5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56" name="Звездный городок">
            <a:extLst>
              <a:ext uri="{FF2B5EF4-FFF2-40B4-BE49-F238E27FC236}">
                <a16:creationId xmlns:a16="http://schemas.microsoft.com/office/drawing/2014/main" xmlns="" id="{F95BFACE-43E0-45B2-8140-4D9316741CA4}"/>
              </a:ext>
            </a:extLst>
          </p:cNvPr>
          <p:cNvSpPr/>
          <p:nvPr/>
        </p:nvSpPr>
        <p:spPr>
          <a:xfrm>
            <a:off x="7032717" y="2937676"/>
            <a:ext cx="53050" cy="44738"/>
          </a:xfrm>
          <a:custGeom>
            <a:avLst/>
            <a:gdLst>
              <a:gd name="connsiteX0" fmla="*/ 20635 w 51107"/>
              <a:gd name="connsiteY0" fmla="*/ 12326 h 43099"/>
              <a:gd name="connsiteX1" fmla="*/ 13355 w 51107"/>
              <a:gd name="connsiteY1" fmla="*/ 12326 h 43099"/>
              <a:gd name="connsiteX2" fmla="*/ 12142 w 51107"/>
              <a:gd name="connsiteY2" fmla="*/ 3953 h 43099"/>
              <a:gd name="connsiteX3" fmla="*/ 3600 w 51107"/>
              <a:gd name="connsiteY3" fmla="*/ 5142 h 43099"/>
              <a:gd name="connsiteX4" fmla="*/ 7264 w 51107"/>
              <a:gd name="connsiteY4" fmla="*/ 17131 h 43099"/>
              <a:gd name="connsiteX5" fmla="*/ -16 w 51107"/>
              <a:gd name="connsiteY5" fmla="*/ 23100 h 43099"/>
              <a:gd name="connsiteX6" fmla="*/ 3648 w 51107"/>
              <a:gd name="connsiteY6" fmla="*/ 25527 h 43099"/>
              <a:gd name="connsiteX7" fmla="*/ 31677 w 51107"/>
              <a:gd name="connsiteY7" fmla="*/ 43485 h 43099"/>
              <a:gd name="connsiteX8" fmla="*/ 51091 w 51107"/>
              <a:gd name="connsiteY8" fmla="*/ 15942 h 43099"/>
              <a:gd name="connsiteX9" fmla="*/ 23086 w 51107"/>
              <a:gd name="connsiteY9" fmla="*/ 386 h 43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1107" h="43099">
                <a:moveTo>
                  <a:pt x="20635" y="12326"/>
                </a:moveTo>
                <a:lnTo>
                  <a:pt x="13355" y="12326"/>
                </a:lnTo>
                <a:lnTo>
                  <a:pt x="12142" y="3953"/>
                </a:lnTo>
                <a:lnTo>
                  <a:pt x="3600" y="5142"/>
                </a:lnTo>
                <a:lnTo>
                  <a:pt x="7264" y="17131"/>
                </a:lnTo>
                <a:lnTo>
                  <a:pt x="-16" y="23100"/>
                </a:lnTo>
                <a:lnTo>
                  <a:pt x="3648" y="25527"/>
                </a:lnTo>
                <a:lnTo>
                  <a:pt x="31677" y="43485"/>
                </a:lnTo>
                <a:lnTo>
                  <a:pt x="51091" y="15942"/>
                </a:lnTo>
                <a:lnTo>
                  <a:pt x="23086" y="386"/>
                </a:lnTo>
                <a:close/>
              </a:path>
            </a:pathLst>
          </a:custGeom>
          <a:solidFill>
            <a:schemeClr val="tx1">
              <a:lumMod val="50000"/>
              <a:lumOff val="50000"/>
              <a:alpha val="75000"/>
            </a:schemeClr>
          </a:solidFill>
          <a:ln w="6350" cap="flat">
            <a:solidFill>
              <a:schemeClr val="bg1">
                <a:lumMod val="5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ru-RU">
              <a:solidFill>
                <a:srgbClr val="E8D1AE"/>
              </a:solidFill>
            </a:endParaRPr>
          </a:p>
        </p:txBody>
      </p:sp>
      <p:sp>
        <p:nvSpPr>
          <p:cNvPr id="57" name="Звенигород">
            <a:extLst>
              <a:ext uri="{FF2B5EF4-FFF2-40B4-BE49-F238E27FC236}">
                <a16:creationId xmlns:a16="http://schemas.microsoft.com/office/drawing/2014/main" xmlns="" id="{072C4992-1C82-4D28-BF51-31B6EE7C2089}"/>
              </a:ext>
            </a:extLst>
          </p:cNvPr>
          <p:cNvSpPr/>
          <p:nvPr/>
        </p:nvSpPr>
        <p:spPr>
          <a:xfrm>
            <a:off x="5546617" y="3197110"/>
            <a:ext cx="267067" cy="125774"/>
          </a:xfrm>
          <a:custGeom>
            <a:avLst/>
            <a:gdLst>
              <a:gd name="connsiteX0" fmla="*/ 242044 w 257284"/>
              <a:gd name="connsiteY0" fmla="*/ 83820 h 121167"/>
              <a:gd name="connsiteX1" fmla="*/ 208361 w 257284"/>
              <a:gd name="connsiteY1" fmla="*/ 89523 h 121167"/>
              <a:gd name="connsiteX2" fmla="*/ 195839 w 257284"/>
              <a:gd name="connsiteY2" fmla="*/ 79088 h 121167"/>
              <a:gd name="connsiteX3" fmla="*/ 185088 w 257284"/>
              <a:gd name="connsiteY3" fmla="*/ 100370 h 121167"/>
              <a:gd name="connsiteX4" fmla="*/ 160238 w 257284"/>
              <a:gd name="connsiteY4" fmla="*/ 97968 h 121167"/>
              <a:gd name="connsiteX5" fmla="*/ 169460 w 257284"/>
              <a:gd name="connsiteY5" fmla="*/ 120148 h 121167"/>
              <a:gd name="connsiteX6" fmla="*/ 158103 w 257284"/>
              <a:gd name="connsiteY6" fmla="*/ 120658 h 121167"/>
              <a:gd name="connsiteX7" fmla="*/ 158418 w 257284"/>
              <a:gd name="connsiteY7" fmla="*/ 114445 h 121167"/>
              <a:gd name="connsiteX8" fmla="*/ 144877 w 257284"/>
              <a:gd name="connsiteY8" fmla="*/ 114033 h 121167"/>
              <a:gd name="connsiteX9" fmla="*/ 144732 w 257284"/>
              <a:gd name="connsiteY9" fmla="*/ 119420 h 121167"/>
              <a:gd name="connsiteX10" fmla="*/ 134442 w 257284"/>
              <a:gd name="connsiteY10" fmla="*/ 121168 h 121167"/>
              <a:gd name="connsiteX11" fmla="*/ 121362 w 257284"/>
              <a:gd name="connsiteY11" fmla="*/ 106292 h 121167"/>
              <a:gd name="connsiteX12" fmla="*/ 131773 w 257284"/>
              <a:gd name="connsiteY12" fmla="*/ 98283 h 121167"/>
              <a:gd name="connsiteX13" fmla="*/ 147061 w 257284"/>
              <a:gd name="connsiteY13" fmla="*/ 95468 h 121167"/>
              <a:gd name="connsiteX14" fmla="*/ 146430 w 257284"/>
              <a:gd name="connsiteY14" fmla="*/ 83771 h 121167"/>
              <a:gd name="connsiteX15" fmla="*/ 143785 w 257284"/>
              <a:gd name="connsiteY15" fmla="*/ 80689 h 121167"/>
              <a:gd name="connsiteX16" fmla="*/ 134030 w 257284"/>
              <a:gd name="connsiteY16" fmla="*/ 81248 h 121167"/>
              <a:gd name="connsiteX17" fmla="*/ 131093 w 257284"/>
              <a:gd name="connsiteY17" fmla="*/ 86465 h 121167"/>
              <a:gd name="connsiteX18" fmla="*/ 125560 w 257284"/>
              <a:gd name="connsiteY18" fmla="*/ 90615 h 121167"/>
              <a:gd name="connsiteX19" fmla="*/ 94012 w 257284"/>
              <a:gd name="connsiteY19" fmla="*/ 73870 h 121167"/>
              <a:gd name="connsiteX20" fmla="*/ 103380 w 257284"/>
              <a:gd name="connsiteY20" fmla="*/ 64600 h 121167"/>
              <a:gd name="connsiteX21" fmla="*/ 97847 w 257284"/>
              <a:gd name="connsiteY21" fmla="*/ 55233 h 121167"/>
              <a:gd name="connsiteX22" fmla="*/ 91707 w 257284"/>
              <a:gd name="connsiteY22" fmla="*/ 50452 h 121167"/>
              <a:gd name="connsiteX23" fmla="*/ 82825 w 257284"/>
              <a:gd name="connsiteY23" fmla="*/ 64818 h 121167"/>
              <a:gd name="connsiteX24" fmla="*/ 45235 w 257284"/>
              <a:gd name="connsiteY24" fmla="*/ 65061 h 121167"/>
              <a:gd name="connsiteX25" fmla="*/ 52199 w 257284"/>
              <a:gd name="connsiteY25" fmla="*/ 32130 h 121167"/>
              <a:gd name="connsiteX26" fmla="*/ 33174 w 257284"/>
              <a:gd name="connsiteY26" fmla="*/ 62173 h 121167"/>
              <a:gd name="connsiteX27" fmla="*/ 19002 w 257284"/>
              <a:gd name="connsiteY27" fmla="*/ 62052 h 121167"/>
              <a:gd name="connsiteX28" fmla="*/ 16405 w 257284"/>
              <a:gd name="connsiteY28" fmla="*/ 59237 h 121167"/>
              <a:gd name="connsiteX29" fmla="*/ 10848 w 257284"/>
              <a:gd name="connsiteY29" fmla="*/ 58266 h 121167"/>
              <a:gd name="connsiteX30" fmla="*/ 6091 w 257284"/>
              <a:gd name="connsiteY30" fmla="*/ 62416 h 121167"/>
              <a:gd name="connsiteX31" fmla="*/ 0 w 257284"/>
              <a:gd name="connsiteY31" fmla="*/ 42322 h 121167"/>
              <a:gd name="connsiteX32" fmla="*/ 9222 w 257284"/>
              <a:gd name="connsiteY32" fmla="*/ 36037 h 121167"/>
              <a:gd name="connsiteX33" fmla="*/ 19972 w 257284"/>
              <a:gd name="connsiteY33" fmla="*/ 34606 h 121167"/>
              <a:gd name="connsiteX34" fmla="*/ 36595 w 257284"/>
              <a:gd name="connsiteY34" fmla="*/ 33804 h 121167"/>
              <a:gd name="connsiteX35" fmla="*/ 30359 w 257284"/>
              <a:gd name="connsiteY35" fmla="*/ 23297 h 121167"/>
              <a:gd name="connsiteX36" fmla="*/ 61227 w 257284"/>
              <a:gd name="connsiteY36" fmla="*/ 16477 h 121167"/>
              <a:gd name="connsiteX37" fmla="*/ 61858 w 257284"/>
              <a:gd name="connsiteY37" fmla="*/ 4271 h 121167"/>
              <a:gd name="connsiteX38" fmla="*/ 68653 w 257284"/>
              <a:gd name="connsiteY38" fmla="*/ 0 h 121167"/>
              <a:gd name="connsiteX39" fmla="*/ 86465 w 257284"/>
              <a:gd name="connsiteY39" fmla="*/ 9998 h 121167"/>
              <a:gd name="connsiteX40" fmla="*/ 92872 w 257284"/>
              <a:gd name="connsiteY40" fmla="*/ 9780 h 121167"/>
              <a:gd name="connsiteX41" fmla="*/ 108791 w 257284"/>
              <a:gd name="connsiteY41" fmla="*/ 9294 h 121167"/>
              <a:gd name="connsiteX42" fmla="*/ 117358 w 257284"/>
              <a:gd name="connsiteY42" fmla="*/ 22714 h 121167"/>
              <a:gd name="connsiteX43" fmla="*/ 115052 w 257284"/>
              <a:gd name="connsiteY43" fmla="*/ 31693 h 121167"/>
              <a:gd name="connsiteX44" fmla="*/ 149391 w 257284"/>
              <a:gd name="connsiteY44" fmla="*/ 38415 h 121167"/>
              <a:gd name="connsiteX45" fmla="*/ 149391 w 257284"/>
              <a:gd name="connsiteY45" fmla="*/ 38415 h 121167"/>
              <a:gd name="connsiteX46" fmla="*/ 161986 w 257284"/>
              <a:gd name="connsiteY46" fmla="*/ 45720 h 121167"/>
              <a:gd name="connsiteX47" fmla="*/ 154536 w 257284"/>
              <a:gd name="connsiteY47" fmla="*/ 60305 h 121167"/>
              <a:gd name="connsiteX48" fmla="*/ 172518 w 257284"/>
              <a:gd name="connsiteY48" fmla="*/ 64624 h 121167"/>
              <a:gd name="connsiteX49" fmla="*/ 181351 w 257284"/>
              <a:gd name="connsiteY49" fmla="*/ 73361 h 121167"/>
              <a:gd name="connsiteX50" fmla="*/ 198727 w 257284"/>
              <a:gd name="connsiteY50" fmla="*/ 62513 h 121167"/>
              <a:gd name="connsiteX51" fmla="*/ 239496 w 257284"/>
              <a:gd name="connsiteY51" fmla="*/ 63096 h 121167"/>
              <a:gd name="connsiteX52" fmla="*/ 235759 w 257284"/>
              <a:gd name="connsiteY52" fmla="*/ 51957 h 121167"/>
              <a:gd name="connsiteX53" fmla="*/ 219524 w 257284"/>
              <a:gd name="connsiteY53" fmla="*/ 58218 h 121167"/>
              <a:gd name="connsiteX54" fmla="*/ 203871 w 257284"/>
              <a:gd name="connsiteY54" fmla="*/ 48486 h 121167"/>
              <a:gd name="connsiteX55" fmla="*/ 220665 w 257284"/>
              <a:gd name="connsiteY55" fmla="*/ 33344 h 121167"/>
              <a:gd name="connsiteX56" fmla="*/ 257284 w 257284"/>
              <a:gd name="connsiteY56" fmla="*/ 61736 h 121167"/>
              <a:gd name="connsiteX57" fmla="*/ 242044 w 257284"/>
              <a:gd name="connsiteY57" fmla="*/ 83820 h 121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257284" h="121167">
                <a:moveTo>
                  <a:pt x="242044" y="83820"/>
                </a:moveTo>
                <a:lnTo>
                  <a:pt x="208361" y="89523"/>
                </a:lnTo>
                <a:lnTo>
                  <a:pt x="195839" y="79088"/>
                </a:lnTo>
                <a:lnTo>
                  <a:pt x="185088" y="100370"/>
                </a:lnTo>
                <a:lnTo>
                  <a:pt x="160238" y="97968"/>
                </a:lnTo>
                <a:lnTo>
                  <a:pt x="169460" y="120148"/>
                </a:lnTo>
                <a:lnTo>
                  <a:pt x="158103" y="120658"/>
                </a:lnTo>
                <a:lnTo>
                  <a:pt x="158418" y="114445"/>
                </a:lnTo>
                <a:lnTo>
                  <a:pt x="144877" y="114033"/>
                </a:lnTo>
                <a:lnTo>
                  <a:pt x="144732" y="119420"/>
                </a:lnTo>
                <a:lnTo>
                  <a:pt x="134442" y="121168"/>
                </a:lnTo>
                <a:lnTo>
                  <a:pt x="121362" y="106292"/>
                </a:lnTo>
                <a:lnTo>
                  <a:pt x="131773" y="98283"/>
                </a:lnTo>
                <a:lnTo>
                  <a:pt x="147061" y="95468"/>
                </a:lnTo>
                <a:lnTo>
                  <a:pt x="146430" y="83771"/>
                </a:lnTo>
                <a:lnTo>
                  <a:pt x="143785" y="80689"/>
                </a:lnTo>
                <a:lnTo>
                  <a:pt x="134030" y="81248"/>
                </a:lnTo>
                <a:lnTo>
                  <a:pt x="131093" y="86465"/>
                </a:lnTo>
                <a:lnTo>
                  <a:pt x="125560" y="90615"/>
                </a:lnTo>
                <a:lnTo>
                  <a:pt x="94012" y="73870"/>
                </a:lnTo>
                <a:lnTo>
                  <a:pt x="103380" y="64600"/>
                </a:lnTo>
                <a:lnTo>
                  <a:pt x="97847" y="55233"/>
                </a:lnTo>
                <a:lnTo>
                  <a:pt x="91707" y="50452"/>
                </a:lnTo>
                <a:lnTo>
                  <a:pt x="82825" y="64818"/>
                </a:lnTo>
                <a:lnTo>
                  <a:pt x="45235" y="65061"/>
                </a:lnTo>
                <a:lnTo>
                  <a:pt x="52199" y="32130"/>
                </a:lnTo>
                <a:lnTo>
                  <a:pt x="33174" y="62173"/>
                </a:lnTo>
                <a:lnTo>
                  <a:pt x="19002" y="62052"/>
                </a:lnTo>
                <a:lnTo>
                  <a:pt x="16405" y="59237"/>
                </a:lnTo>
                <a:lnTo>
                  <a:pt x="10848" y="58266"/>
                </a:lnTo>
                <a:lnTo>
                  <a:pt x="6091" y="62416"/>
                </a:lnTo>
                <a:lnTo>
                  <a:pt x="0" y="42322"/>
                </a:lnTo>
                <a:lnTo>
                  <a:pt x="9222" y="36037"/>
                </a:lnTo>
                <a:lnTo>
                  <a:pt x="19972" y="34606"/>
                </a:lnTo>
                <a:lnTo>
                  <a:pt x="36595" y="33804"/>
                </a:lnTo>
                <a:lnTo>
                  <a:pt x="30359" y="23297"/>
                </a:lnTo>
                <a:lnTo>
                  <a:pt x="61227" y="16477"/>
                </a:lnTo>
                <a:lnTo>
                  <a:pt x="61858" y="4271"/>
                </a:lnTo>
                <a:lnTo>
                  <a:pt x="68653" y="0"/>
                </a:lnTo>
                <a:lnTo>
                  <a:pt x="86465" y="9998"/>
                </a:lnTo>
                <a:lnTo>
                  <a:pt x="92872" y="9780"/>
                </a:lnTo>
                <a:lnTo>
                  <a:pt x="108791" y="9294"/>
                </a:lnTo>
                <a:lnTo>
                  <a:pt x="117358" y="22714"/>
                </a:lnTo>
                <a:lnTo>
                  <a:pt x="115052" y="31693"/>
                </a:lnTo>
                <a:lnTo>
                  <a:pt x="149391" y="38415"/>
                </a:lnTo>
                <a:lnTo>
                  <a:pt x="149391" y="38415"/>
                </a:lnTo>
                <a:lnTo>
                  <a:pt x="161986" y="45720"/>
                </a:lnTo>
                <a:lnTo>
                  <a:pt x="154536" y="60305"/>
                </a:lnTo>
                <a:lnTo>
                  <a:pt x="172518" y="64624"/>
                </a:lnTo>
                <a:lnTo>
                  <a:pt x="181351" y="73361"/>
                </a:lnTo>
                <a:lnTo>
                  <a:pt x="198727" y="62513"/>
                </a:lnTo>
                <a:lnTo>
                  <a:pt x="239496" y="63096"/>
                </a:lnTo>
                <a:lnTo>
                  <a:pt x="235759" y="51957"/>
                </a:lnTo>
                <a:lnTo>
                  <a:pt x="219524" y="58218"/>
                </a:lnTo>
                <a:lnTo>
                  <a:pt x="203871" y="48486"/>
                </a:lnTo>
                <a:lnTo>
                  <a:pt x="220665" y="33344"/>
                </a:lnTo>
                <a:lnTo>
                  <a:pt x="257284" y="61736"/>
                </a:lnTo>
                <a:lnTo>
                  <a:pt x="242044" y="83820"/>
                </a:lnTo>
                <a:close/>
              </a:path>
            </a:pathLst>
          </a:custGeom>
          <a:solidFill>
            <a:schemeClr val="tx1">
              <a:lumMod val="50000"/>
              <a:lumOff val="50000"/>
              <a:alpha val="75000"/>
            </a:schemeClr>
          </a:solidFill>
          <a:ln w="6350" cap="flat">
            <a:solidFill>
              <a:schemeClr val="bg1">
                <a:lumMod val="5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ru-RU">
              <a:solidFill>
                <a:srgbClr val="E8D1AE"/>
              </a:solidFill>
            </a:endParaRPr>
          </a:p>
        </p:txBody>
      </p:sp>
      <p:sp>
        <p:nvSpPr>
          <p:cNvPr id="58" name="Зарайск">
            <a:extLst>
              <a:ext uri="{FF2B5EF4-FFF2-40B4-BE49-F238E27FC236}">
                <a16:creationId xmlns:a16="http://schemas.microsoft.com/office/drawing/2014/main" xmlns="" id="{5BCB9E7D-37E8-4A5F-9FA2-1BD269627E3A}"/>
              </a:ext>
            </a:extLst>
          </p:cNvPr>
          <p:cNvSpPr/>
          <p:nvPr/>
        </p:nvSpPr>
        <p:spPr>
          <a:xfrm>
            <a:off x="7576097" y="5089657"/>
            <a:ext cx="912618" cy="687391"/>
          </a:xfrm>
          <a:custGeom>
            <a:avLst/>
            <a:gdLst>
              <a:gd name="connsiteX0" fmla="*/ 284787 w 879187"/>
              <a:gd name="connsiteY0" fmla="*/ 188386 h 662211"/>
              <a:gd name="connsiteX1" fmla="*/ 261636 w 879187"/>
              <a:gd name="connsiteY1" fmla="*/ 87822 h 662211"/>
              <a:gd name="connsiteX2" fmla="*/ 323785 w 879187"/>
              <a:gd name="connsiteY2" fmla="*/ 91389 h 662211"/>
              <a:gd name="connsiteX3" fmla="*/ 324998 w 879187"/>
              <a:gd name="connsiteY3" fmla="*/ 37515 h 662211"/>
              <a:gd name="connsiteX4" fmla="*/ 267727 w 879187"/>
              <a:gd name="connsiteY4" fmla="*/ 6356 h 662211"/>
              <a:gd name="connsiteX5" fmla="*/ 328639 w 879187"/>
              <a:gd name="connsiteY5" fmla="*/ 386 h 662211"/>
              <a:gd name="connsiteX6" fmla="*/ 335919 w 879187"/>
              <a:gd name="connsiteY6" fmla="*/ 24338 h 662211"/>
              <a:gd name="connsiteX7" fmla="*/ 408988 w 879187"/>
              <a:gd name="connsiteY7" fmla="*/ 14631 h 662211"/>
              <a:gd name="connsiteX8" fmla="*/ 389574 w 879187"/>
              <a:gd name="connsiteY8" fmla="*/ 79304 h 662211"/>
              <a:gd name="connsiteX9" fmla="*/ 441968 w 879187"/>
              <a:gd name="connsiteY9" fmla="*/ 54139 h 662211"/>
              <a:gd name="connsiteX10" fmla="*/ 477301 w 879187"/>
              <a:gd name="connsiteY10" fmla="*/ 116433 h 662211"/>
              <a:gd name="connsiteX11" fmla="*/ 622276 w 879187"/>
              <a:gd name="connsiteY11" fmla="*/ 123592 h 662211"/>
              <a:gd name="connsiteX12" fmla="*/ 666151 w 879187"/>
              <a:gd name="connsiteY12" fmla="*/ 178679 h 662211"/>
              <a:gd name="connsiteX13" fmla="*/ 739221 w 879187"/>
              <a:gd name="connsiteY13" fmla="*/ 153563 h 662211"/>
              <a:gd name="connsiteX14" fmla="*/ 758635 w 879187"/>
              <a:gd name="connsiteY14" fmla="*/ 201467 h 662211"/>
              <a:gd name="connsiteX15" fmla="*/ 798870 w 879187"/>
              <a:gd name="connsiteY15" fmla="*/ 237358 h 662211"/>
              <a:gd name="connsiteX16" fmla="*/ 824448 w 879187"/>
              <a:gd name="connsiteY16" fmla="*/ 225394 h 662211"/>
              <a:gd name="connsiteX17" fmla="*/ 834155 w 879187"/>
              <a:gd name="connsiteY17" fmla="*/ 299653 h 662211"/>
              <a:gd name="connsiteX18" fmla="*/ 805034 w 879187"/>
              <a:gd name="connsiteY18" fmla="*/ 315209 h 662211"/>
              <a:gd name="connsiteX19" fmla="*/ 812314 w 879187"/>
              <a:gd name="connsiteY19" fmla="*/ 334356 h 662211"/>
              <a:gd name="connsiteX20" fmla="*/ 863470 w 879187"/>
              <a:gd name="connsiteY20" fmla="*/ 330788 h 662211"/>
              <a:gd name="connsiteX21" fmla="*/ 829374 w 879187"/>
              <a:gd name="connsiteY21" fmla="*/ 400242 h 662211"/>
              <a:gd name="connsiteX22" fmla="*/ 798919 w 879187"/>
              <a:gd name="connsiteY22" fmla="*/ 407522 h 662211"/>
              <a:gd name="connsiteX23" fmla="*/ 832893 w 879187"/>
              <a:gd name="connsiteY23" fmla="*/ 420675 h 662211"/>
              <a:gd name="connsiteX24" fmla="*/ 851167 w 879187"/>
              <a:gd name="connsiteY24" fmla="*/ 403931 h 662211"/>
              <a:gd name="connsiteX25" fmla="*/ 859685 w 879187"/>
              <a:gd name="connsiteY25" fmla="*/ 442249 h 662211"/>
              <a:gd name="connsiteX26" fmla="*/ 846289 w 879187"/>
              <a:gd name="connsiteY26" fmla="*/ 457804 h 662211"/>
              <a:gd name="connsiteX27" fmla="*/ 879171 w 879187"/>
              <a:gd name="connsiteY27" fmla="*/ 476976 h 662211"/>
              <a:gd name="connsiteX28" fmla="*/ 852477 w 879187"/>
              <a:gd name="connsiteY28" fmla="*/ 552424 h 662211"/>
              <a:gd name="connsiteX29" fmla="*/ 791590 w 879187"/>
              <a:gd name="connsiteY29" fmla="*/ 558418 h 662211"/>
              <a:gd name="connsiteX30" fmla="*/ 758683 w 879187"/>
              <a:gd name="connsiteY30" fmla="*/ 511775 h 662211"/>
              <a:gd name="connsiteX31" fmla="*/ 747739 w 879187"/>
              <a:gd name="connsiteY31" fmla="*/ 550094 h 662211"/>
              <a:gd name="connsiteX32" fmla="*/ 723471 w 879187"/>
              <a:gd name="connsiteY32" fmla="*/ 545240 h 662211"/>
              <a:gd name="connsiteX33" fmla="*/ 712502 w 879187"/>
              <a:gd name="connsiteY33" fmla="*/ 578803 h 662211"/>
              <a:gd name="connsiteX34" fmla="*/ 683381 w 879187"/>
              <a:gd name="connsiteY34" fmla="*/ 539271 h 662211"/>
              <a:gd name="connsiteX35" fmla="*/ 660254 w 879187"/>
              <a:gd name="connsiteY35" fmla="*/ 565601 h 662211"/>
              <a:gd name="connsiteX36" fmla="*/ 578618 w 879187"/>
              <a:gd name="connsiteY36" fmla="*/ 559631 h 662211"/>
              <a:gd name="connsiteX37" fmla="*/ 535980 w 879187"/>
              <a:gd name="connsiteY37" fmla="*/ 636268 h 662211"/>
              <a:gd name="connsiteX38" fmla="*/ 511713 w 879187"/>
              <a:gd name="connsiteY38" fmla="*/ 615931 h 662211"/>
              <a:gd name="connsiteX39" fmla="*/ 499579 w 879187"/>
              <a:gd name="connsiteY39" fmla="*/ 568027 h 662211"/>
              <a:gd name="connsiteX40" fmla="*/ 402994 w 879187"/>
              <a:gd name="connsiteY40" fmla="*/ 611126 h 662211"/>
              <a:gd name="connsiteX41" fmla="*/ 388434 w 879187"/>
              <a:gd name="connsiteY41" fmla="*/ 582370 h 662211"/>
              <a:gd name="connsiteX42" fmla="*/ 356886 w 879187"/>
              <a:gd name="connsiteY42" fmla="*/ 618310 h 662211"/>
              <a:gd name="connsiteX43" fmla="*/ 362977 w 879187"/>
              <a:gd name="connsiteY43" fmla="*/ 642238 h 662211"/>
              <a:gd name="connsiteX44" fmla="*/ 288646 w 879187"/>
              <a:gd name="connsiteY44" fmla="*/ 662598 h 662211"/>
              <a:gd name="connsiteX45" fmla="*/ 282555 w 879187"/>
              <a:gd name="connsiteY45" fmla="*/ 600352 h 662211"/>
              <a:gd name="connsiteX46" fmla="*/ 208247 w 879187"/>
              <a:gd name="connsiteY46" fmla="*/ 544051 h 662211"/>
              <a:gd name="connsiteX47" fmla="*/ 150976 w 879187"/>
              <a:gd name="connsiteY47" fmla="*/ 562033 h 662211"/>
              <a:gd name="connsiteX48" fmla="*/ 130276 w 879187"/>
              <a:gd name="connsiteY48" fmla="*/ 532088 h 662211"/>
              <a:gd name="connsiteX49" fmla="*/ 65700 w 879187"/>
              <a:gd name="connsiteY49" fmla="*/ 554826 h 662211"/>
              <a:gd name="connsiteX50" fmla="*/ 23062 w 879187"/>
              <a:gd name="connsiteY50" fmla="*/ 512916 h 662211"/>
              <a:gd name="connsiteX51" fmla="*/ 66938 w 879187"/>
              <a:gd name="connsiteY51" fmla="*/ 429096 h 662211"/>
              <a:gd name="connsiteX52" fmla="*/ 14544 w 879187"/>
              <a:gd name="connsiteY52" fmla="*/ 397961 h 662211"/>
              <a:gd name="connsiteX53" fmla="*/ -16 w 879187"/>
              <a:gd name="connsiteY53" fmla="*/ 329696 h 662211"/>
              <a:gd name="connsiteX54" fmla="*/ 149811 w 879187"/>
              <a:gd name="connsiteY54" fmla="*/ 196783 h 662211"/>
              <a:gd name="connsiteX55" fmla="*/ 232661 w 879187"/>
              <a:gd name="connsiteY55" fmla="*/ 236291 h 662211"/>
              <a:gd name="connsiteX56" fmla="*/ 233874 w 879187"/>
              <a:gd name="connsiteY56" fmla="*/ 170428 h 6622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879187" h="662211">
                <a:moveTo>
                  <a:pt x="284787" y="188386"/>
                </a:moveTo>
                <a:lnTo>
                  <a:pt x="261636" y="87822"/>
                </a:lnTo>
                <a:lnTo>
                  <a:pt x="323785" y="91389"/>
                </a:lnTo>
                <a:lnTo>
                  <a:pt x="324998" y="37515"/>
                </a:lnTo>
                <a:lnTo>
                  <a:pt x="267727" y="6356"/>
                </a:lnTo>
                <a:lnTo>
                  <a:pt x="328639" y="386"/>
                </a:lnTo>
                <a:lnTo>
                  <a:pt x="335919" y="24338"/>
                </a:lnTo>
                <a:lnTo>
                  <a:pt x="408988" y="14631"/>
                </a:lnTo>
                <a:lnTo>
                  <a:pt x="389574" y="79304"/>
                </a:lnTo>
                <a:lnTo>
                  <a:pt x="441968" y="54139"/>
                </a:lnTo>
                <a:lnTo>
                  <a:pt x="477301" y="116433"/>
                </a:lnTo>
                <a:lnTo>
                  <a:pt x="622276" y="123592"/>
                </a:lnTo>
                <a:lnTo>
                  <a:pt x="666151" y="178679"/>
                </a:lnTo>
                <a:lnTo>
                  <a:pt x="739221" y="153563"/>
                </a:lnTo>
                <a:lnTo>
                  <a:pt x="758635" y="201467"/>
                </a:lnTo>
                <a:lnTo>
                  <a:pt x="798870" y="237358"/>
                </a:lnTo>
                <a:lnTo>
                  <a:pt x="824448" y="225394"/>
                </a:lnTo>
                <a:lnTo>
                  <a:pt x="834155" y="299653"/>
                </a:lnTo>
                <a:lnTo>
                  <a:pt x="805034" y="315209"/>
                </a:lnTo>
                <a:lnTo>
                  <a:pt x="812314" y="334356"/>
                </a:lnTo>
                <a:lnTo>
                  <a:pt x="863470" y="330788"/>
                </a:lnTo>
                <a:lnTo>
                  <a:pt x="829374" y="400242"/>
                </a:lnTo>
                <a:lnTo>
                  <a:pt x="798919" y="407522"/>
                </a:lnTo>
                <a:lnTo>
                  <a:pt x="832893" y="420675"/>
                </a:lnTo>
                <a:lnTo>
                  <a:pt x="851167" y="403931"/>
                </a:lnTo>
                <a:lnTo>
                  <a:pt x="859685" y="442249"/>
                </a:lnTo>
                <a:lnTo>
                  <a:pt x="846289" y="457804"/>
                </a:lnTo>
                <a:lnTo>
                  <a:pt x="879171" y="476976"/>
                </a:lnTo>
                <a:lnTo>
                  <a:pt x="852477" y="552424"/>
                </a:lnTo>
                <a:lnTo>
                  <a:pt x="791590" y="558418"/>
                </a:lnTo>
                <a:lnTo>
                  <a:pt x="758683" y="511775"/>
                </a:lnTo>
                <a:lnTo>
                  <a:pt x="747739" y="550094"/>
                </a:lnTo>
                <a:lnTo>
                  <a:pt x="723471" y="545240"/>
                </a:lnTo>
                <a:lnTo>
                  <a:pt x="712502" y="578803"/>
                </a:lnTo>
                <a:lnTo>
                  <a:pt x="683381" y="539271"/>
                </a:lnTo>
                <a:lnTo>
                  <a:pt x="660254" y="565601"/>
                </a:lnTo>
                <a:lnTo>
                  <a:pt x="578618" y="559631"/>
                </a:lnTo>
                <a:lnTo>
                  <a:pt x="535980" y="636268"/>
                </a:lnTo>
                <a:lnTo>
                  <a:pt x="511713" y="615931"/>
                </a:lnTo>
                <a:lnTo>
                  <a:pt x="499579" y="568027"/>
                </a:lnTo>
                <a:lnTo>
                  <a:pt x="402994" y="611126"/>
                </a:lnTo>
                <a:lnTo>
                  <a:pt x="388434" y="582370"/>
                </a:lnTo>
                <a:lnTo>
                  <a:pt x="356886" y="618310"/>
                </a:lnTo>
                <a:lnTo>
                  <a:pt x="362977" y="642238"/>
                </a:lnTo>
                <a:lnTo>
                  <a:pt x="288646" y="662598"/>
                </a:lnTo>
                <a:lnTo>
                  <a:pt x="282555" y="600352"/>
                </a:lnTo>
                <a:lnTo>
                  <a:pt x="208247" y="544051"/>
                </a:lnTo>
                <a:lnTo>
                  <a:pt x="150976" y="562033"/>
                </a:lnTo>
                <a:lnTo>
                  <a:pt x="130276" y="532088"/>
                </a:lnTo>
                <a:lnTo>
                  <a:pt x="65700" y="554826"/>
                </a:lnTo>
                <a:lnTo>
                  <a:pt x="23062" y="512916"/>
                </a:lnTo>
                <a:lnTo>
                  <a:pt x="66938" y="429096"/>
                </a:lnTo>
                <a:lnTo>
                  <a:pt x="14544" y="397961"/>
                </a:lnTo>
                <a:lnTo>
                  <a:pt x="-16" y="329696"/>
                </a:lnTo>
                <a:lnTo>
                  <a:pt x="149811" y="196783"/>
                </a:lnTo>
                <a:lnTo>
                  <a:pt x="232661" y="236291"/>
                </a:lnTo>
                <a:lnTo>
                  <a:pt x="233874" y="170428"/>
                </a:lnTo>
                <a:close/>
              </a:path>
            </a:pathLst>
          </a:custGeom>
          <a:solidFill>
            <a:srgbClr val="EC9C8B">
              <a:alpha val="75000"/>
            </a:srgbClr>
          </a:solidFill>
          <a:ln w="6350" cap="flat">
            <a:solidFill>
              <a:schemeClr val="bg1">
                <a:lumMod val="5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ru-RU">
              <a:solidFill>
                <a:srgbClr val="E8D1AE"/>
              </a:solidFill>
            </a:endParaRPr>
          </a:p>
        </p:txBody>
      </p:sp>
      <p:sp>
        <p:nvSpPr>
          <p:cNvPr id="59" name="Жуковский">
            <a:extLst>
              <a:ext uri="{FF2B5EF4-FFF2-40B4-BE49-F238E27FC236}">
                <a16:creationId xmlns:a16="http://schemas.microsoft.com/office/drawing/2014/main" xmlns="" id="{E9E2413D-D7FB-4890-AC8A-123F3EA09904}"/>
              </a:ext>
            </a:extLst>
          </p:cNvPr>
          <p:cNvSpPr/>
          <p:nvPr/>
        </p:nvSpPr>
        <p:spPr>
          <a:xfrm>
            <a:off x="6943543" y="3535870"/>
            <a:ext cx="221321" cy="197668"/>
          </a:xfrm>
          <a:custGeom>
            <a:avLst/>
            <a:gdLst>
              <a:gd name="connsiteX0" fmla="*/ 141172 w 213214"/>
              <a:gd name="connsiteY0" fmla="*/ 132110 h 190427"/>
              <a:gd name="connsiteX1" fmla="*/ 108265 w 213214"/>
              <a:gd name="connsiteY1" fmla="*/ 144074 h 190427"/>
              <a:gd name="connsiteX2" fmla="*/ 98558 w 213214"/>
              <a:gd name="connsiteY2" fmla="*/ 152471 h 190427"/>
              <a:gd name="connsiteX3" fmla="*/ 69292 w 213214"/>
              <a:gd name="connsiteY3" fmla="*/ 118909 h 190427"/>
              <a:gd name="connsiteX4" fmla="*/ 38885 w 213214"/>
              <a:gd name="connsiteY4" fmla="*/ 89084 h 190427"/>
              <a:gd name="connsiteX5" fmla="*/ 20611 w 213214"/>
              <a:gd name="connsiteY5" fmla="*/ 99883 h 190427"/>
              <a:gd name="connsiteX6" fmla="*/ 10904 w 213214"/>
              <a:gd name="connsiteY6" fmla="*/ 92603 h 190427"/>
              <a:gd name="connsiteX7" fmla="*/ 12117 w 213214"/>
              <a:gd name="connsiteY7" fmla="*/ 69840 h 190427"/>
              <a:gd name="connsiteX8" fmla="*/ -16 w 213214"/>
              <a:gd name="connsiteY8" fmla="*/ 54284 h 190427"/>
              <a:gd name="connsiteX9" fmla="*/ 2410 w 213214"/>
              <a:gd name="connsiteY9" fmla="*/ 37515 h 190427"/>
              <a:gd name="connsiteX10" fmla="*/ 42598 w 213214"/>
              <a:gd name="connsiteY10" fmla="*/ 29143 h 190427"/>
              <a:gd name="connsiteX11" fmla="*/ 51116 w 213214"/>
              <a:gd name="connsiteY11" fmla="*/ 4002 h 190427"/>
              <a:gd name="connsiteX12" fmla="*/ 96229 w 213214"/>
              <a:gd name="connsiteY12" fmla="*/ 386 h 190427"/>
              <a:gd name="connsiteX13" fmla="*/ 137629 w 213214"/>
              <a:gd name="connsiteY13" fmla="*/ 29143 h 190427"/>
              <a:gd name="connsiteX14" fmla="*/ 137629 w 213214"/>
              <a:gd name="connsiteY14" fmla="*/ 57876 h 190427"/>
              <a:gd name="connsiteX15" fmla="*/ 174176 w 213214"/>
              <a:gd name="connsiteY15" fmla="*/ 85420 h 190427"/>
              <a:gd name="connsiteX16" fmla="*/ 162042 w 213214"/>
              <a:gd name="connsiteY16" fmla="*/ 129732 h 190427"/>
              <a:gd name="connsiteX17" fmla="*/ 213198 w 213214"/>
              <a:gd name="connsiteY17" fmla="*/ 172831 h 190427"/>
              <a:gd name="connsiteX18" fmla="*/ 198638 w 213214"/>
              <a:gd name="connsiteY18" fmla="*/ 190814 h 190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13214" h="190427">
                <a:moveTo>
                  <a:pt x="141172" y="132110"/>
                </a:moveTo>
                <a:lnTo>
                  <a:pt x="108265" y="144074"/>
                </a:lnTo>
                <a:lnTo>
                  <a:pt x="98558" y="152471"/>
                </a:lnTo>
                <a:lnTo>
                  <a:pt x="69292" y="118909"/>
                </a:lnTo>
                <a:lnTo>
                  <a:pt x="38885" y="89084"/>
                </a:lnTo>
                <a:lnTo>
                  <a:pt x="20611" y="99883"/>
                </a:lnTo>
                <a:lnTo>
                  <a:pt x="10904" y="92603"/>
                </a:lnTo>
                <a:lnTo>
                  <a:pt x="12117" y="69840"/>
                </a:lnTo>
                <a:lnTo>
                  <a:pt x="-16" y="54284"/>
                </a:lnTo>
                <a:lnTo>
                  <a:pt x="2410" y="37515"/>
                </a:lnTo>
                <a:lnTo>
                  <a:pt x="42598" y="29143"/>
                </a:lnTo>
                <a:lnTo>
                  <a:pt x="51116" y="4002"/>
                </a:lnTo>
                <a:lnTo>
                  <a:pt x="96229" y="386"/>
                </a:lnTo>
                <a:lnTo>
                  <a:pt x="137629" y="29143"/>
                </a:lnTo>
                <a:lnTo>
                  <a:pt x="137629" y="57876"/>
                </a:lnTo>
                <a:lnTo>
                  <a:pt x="174176" y="85420"/>
                </a:lnTo>
                <a:lnTo>
                  <a:pt x="162042" y="129732"/>
                </a:lnTo>
                <a:lnTo>
                  <a:pt x="213198" y="172831"/>
                </a:lnTo>
                <a:lnTo>
                  <a:pt x="198638" y="190814"/>
                </a:lnTo>
                <a:close/>
              </a:path>
            </a:pathLst>
          </a:custGeom>
          <a:gradFill>
            <a:gsLst>
              <a:gs pos="33000">
                <a:srgbClr val="EC9C8B">
                  <a:alpha val="97000"/>
                </a:srgbClr>
              </a:gs>
              <a:gs pos="68000">
                <a:srgbClr val="C5E0B4">
                  <a:alpha val="66000"/>
                </a:srgbClr>
              </a:gs>
            </a:gsLst>
            <a:lin ang="5400000" scaled="1"/>
          </a:gradFill>
          <a:ln w="6350" cap="flat">
            <a:solidFill>
              <a:schemeClr val="bg1">
                <a:lumMod val="5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ru-RU">
              <a:solidFill>
                <a:srgbClr val="FDE6C3"/>
              </a:solidFill>
            </a:endParaRPr>
          </a:p>
        </p:txBody>
      </p:sp>
      <p:sp>
        <p:nvSpPr>
          <p:cNvPr id="60" name="Егорьевск">
            <a:extLst>
              <a:ext uri="{FF2B5EF4-FFF2-40B4-BE49-F238E27FC236}">
                <a16:creationId xmlns:a16="http://schemas.microsoft.com/office/drawing/2014/main" xmlns="" id="{7C854AEE-60FB-448E-B2AB-74268D95CA28}"/>
              </a:ext>
            </a:extLst>
          </p:cNvPr>
          <p:cNvSpPr/>
          <p:nvPr/>
        </p:nvSpPr>
        <p:spPr>
          <a:xfrm>
            <a:off x="8007027" y="3716131"/>
            <a:ext cx="1100109" cy="1170844"/>
          </a:xfrm>
          <a:custGeom>
            <a:avLst/>
            <a:gdLst>
              <a:gd name="connsiteX0" fmla="*/ 190120 w 1059810"/>
              <a:gd name="connsiteY0" fmla="*/ 176350 h 1127954"/>
              <a:gd name="connsiteX1" fmla="*/ 165852 w 1059810"/>
              <a:gd name="connsiteY1" fmla="*/ 127257 h 1127954"/>
              <a:gd name="connsiteX2" fmla="*/ 186577 w 1059810"/>
              <a:gd name="connsiteY2" fmla="*/ 110512 h 1127954"/>
              <a:gd name="connsiteX3" fmla="*/ 197521 w 1059810"/>
              <a:gd name="connsiteY3" fmla="*/ 60206 h 1127954"/>
              <a:gd name="connsiteX4" fmla="*/ 310826 w 1059810"/>
              <a:gd name="connsiteY4" fmla="*/ 65059 h 1127954"/>
              <a:gd name="connsiteX5" fmla="*/ 325387 w 1059810"/>
              <a:gd name="connsiteY5" fmla="*/ 87798 h 1127954"/>
              <a:gd name="connsiteX6" fmla="*/ 360696 w 1059810"/>
              <a:gd name="connsiteY6" fmla="*/ 65059 h 1127954"/>
              <a:gd name="connsiteX7" fmla="*/ 367976 w 1059810"/>
              <a:gd name="connsiteY7" fmla="*/ 3953 h 1127954"/>
              <a:gd name="connsiteX8" fmla="*/ 472739 w 1059810"/>
              <a:gd name="connsiteY8" fmla="*/ 14753 h 1127954"/>
              <a:gd name="connsiteX9" fmla="*/ 588471 w 1059810"/>
              <a:gd name="connsiteY9" fmla="*/ 386 h 1127954"/>
              <a:gd name="connsiteX10" fmla="*/ 607885 w 1059810"/>
              <a:gd name="connsiteY10" fmla="*/ 11161 h 1127954"/>
              <a:gd name="connsiteX11" fmla="*/ 595751 w 1059810"/>
              <a:gd name="connsiteY11" fmla="*/ 56662 h 1127954"/>
              <a:gd name="connsiteX12" fmla="*/ 616500 w 1059810"/>
              <a:gd name="connsiteY12" fmla="*/ 78212 h 1127954"/>
              <a:gd name="connsiteX13" fmla="*/ 878419 w 1059810"/>
              <a:gd name="connsiteY13" fmla="*/ 81828 h 1127954"/>
              <a:gd name="connsiteX14" fmla="*/ 856579 w 1059810"/>
              <a:gd name="connsiteY14" fmla="*/ 96170 h 1127954"/>
              <a:gd name="connsiteX15" fmla="*/ 866286 w 1059810"/>
              <a:gd name="connsiteY15" fmla="*/ 146476 h 1127954"/>
              <a:gd name="connsiteX16" fmla="*/ 900382 w 1059810"/>
              <a:gd name="connsiteY16" fmla="*/ 171618 h 1127954"/>
              <a:gd name="connsiteX17" fmla="*/ 899168 w 1059810"/>
              <a:gd name="connsiteY17" fmla="*/ 235077 h 1127954"/>
              <a:gd name="connsiteX18" fmla="*/ 854103 w 1059810"/>
              <a:gd name="connsiteY18" fmla="*/ 236291 h 1127954"/>
              <a:gd name="connsiteX19" fmla="*/ 855317 w 1059810"/>
              <a:gd name="connsiteY19" fmla="*/ 273396 h 1127954"/>
              <a:gd name="connsiteX20" fmla="*/ 809014 w 1059810"/>
              <a:gd name="connsiteY20" fmla="*/ 278249 h 1127954"/>
              <a:gd name="connsiteX21" fmla="*/ 817532 w 1059810"/>
              <a:gd name="connsiteY21" fmla="*/ 335739 h 1127954"/>
              <a:gd name="connsiteX22" fmla="*/ 784650 w 1059810"/>
              <a:gd name="connsiteY22" fmla="*/ 341733 h 1127954"/>
              <a:gd name="connsiteX23" fmla="*/ 798046 w 1059810"/>
              <a:gd name="connsiteY23" fmla="*/ 370466 h 1127954"/>
              <a:gd name="connsiteX24" fmla="*/ 746889 w 1059810"/>
              <a:gd name="connsiteY24" fmla="*/ 415967 h 1127954"/>
              <a:gd name="connsiteX25" fmla="*/ 722622 w 1059810"/>
              <a:gd name="connsiteY25" fmla="*/ 417156 h 1127954"/>
              <a:gd name="connsiteX26" fmla="*/ 722622 w 1059810"/>
              <a:gd name="connsiteY26" fmla="*/ 498598 h 1127954"/>
              <a:gd name="connsiteX27" fmla="*/ 740895 w 1059810"/>
              <a:gd name="connsiteY27" fmla="*/ 521337 h 1127954"/>
              <a:gd name="connsiteX28" fmla="*/ 711556 w 1059810"/>
              <a:gd name="connsiteY28" fmla="*/ 548808 h 1127954"/>
              <a:gd name="connsiteX29" fmla="*/ 733397 w 1059810"/>
              <a:gd name="connsiteY29" fmla="*/ 587126 h 1127954"/>
              <a:gd name="connsiteX30" fmla="*/ 810131 w 1059810"/>
              <a:gd name="connsiteY30" fmla="*/ 583559 h 1127954"/>
              <a:gd name="connsiteX31" fmla="*/ 813795 w 1059810"/>
              <a:gd name="connsiteY31" fmla="*/ 621877 h 1127954"/>
              <a:gd name="connsiteX32" fmla="*/ 850366 w 1059810"/>
              <a:gd name="connsiteY32" fmla="*/ 636244 h 1127954"/>
              <a:gd name="connsiteX33" fmla="*/ 871066 w 1059810"/>
              <a:gd name="connsiteY33" fmla="*/ 623066 h 1127954"/>
              <a:gd name="connsiteX34" fmla="*/ 944136 w 1059810"/>
              <a:gd name="connsiteY34" fmla="*/ 618213 h 1127954"/>
              <a:gd name="connsiteX35" fmla="*/ 980707 w 1059810"/>
              <a:gd name="connsiteY35" fmla="*/ 717710 h 1127954"/>
              <a:gd name="connsiteX36" fmla="*/ 1004974 w 1059810"/>
              <a:gd name="connsiteY36" fmla="*/ 730863 h 1127954"/>
              <a:gd name="connsiteX37" fmla="*/ 1001310 w 1059810"/>
              <a:gd name="connsiteY37" fmla="*/ 759620 h 1127954"/>
              <a:gd name="connsiteX38" fmla="*/ 1059795 w 1059810"/>
              <a:gd name="connsiteY38" fmla="*/ 802743 h 1127954"/>
              <a:gd name="connsiteX39" fmla="*/ 1026888 w 1059810"/>
              <a:gd name="connsiteY39" fmla="*/ 843440 h 1127954"/>
              <a:gd name="connsiteX40" fmla="*/ 996457 w 1059810"/>
              <a:gd name="connsiteY40" fmla="*/ 905710 h 1127954"/>
              <a:gd name="connsiteX41" fmla="*/ 1017156 w 1059810"/>
              <a:gd name="connsiteY41" fmla="*/ 955992 h 1127954"/>
              <a:gd name="connsiteX42" fmla="*/ 973306 w 1059810"/>
              <a:gd name="connsiteY42" fmla="*/ 988341 h 1127954"/>
              <a:gd name="connsiteX43" fmla="*/ 949038 w 1059810"/>
              <a:gd name="connsiteY43" fmla="*/ 983487 h 1127954"/>
              <a:gd name="connsiteX44" fmla="*/ 918558 w 1059810"/>
              <a:gd name="connsiteY44" fmla="*/ 1060124 h 1127954"/>
              <a:gd name="connsiteX45" fmla="*/ 903997 w 1059810"/>
              <a:gd name="connsiteY45" fmla="*/ 1057697 h 1127954"/>
              <a:gd name="connsiteX46" fmla="*/ 899144 w 1059810"/>
              <a:gd name="connsiteY46" fmla="*/ 1128340 h 1127954"/>
              <a:gd name="connsiteX47" fmla="*/ 868688 w 1059810"/>
              <a:gd name="connsiteY47" fmla="*/ 1109169 h 1127954"/>
              <a:gd name="connsiteX48" fmla="*/ 791930 w 1059810"/>
              <a:gd name="connsiteY48" fmla="*/ 1045734 h 1127954"/>
              <a:gd name="connsiteX49" fmla="*/ 793143 w 1059810"/>
              <a:gd name="connsiteY49" fmla="*/ 976280 h 1127954"/>
              <a:gd name="connsiteX50" fmla="*/ 755407 w 1059810"/>
              <a:gd name="connsiteY50" fmla="*/ 975067 h 1127954"/>
              <a:gd name="connsiteX51" fmla="*/ 756621 w 1059810"/>
              <a:gd name="connsiteY51" fmla="*/ 939151 h 1127954"/>
              <a:gd name="connsiteX52" fmla="*/ 705440 w 1059810"/>
              <a:gd name="connsiteY52" fmla="*/ 834970 h 1127954"/>
              <a:gd name="connsiteX53" fmla="*/ 549497 w 1059810"/>
              <a:gd name="connsiteY53" fmla="*/ 831354 h 1127954"/>
              <a:gd name="connsiteX54" fmla="*/ 481282 w 1059810"/>
              <a:gd name="connsiteY54" fmla="*/ 825384 h 1127954"/>
              <a:gd name="connsiteX55" fmla="*/ 426461 w 1059810"/>
              <a:gd name="connsiteY55" fmla="*/ 800219 h 1127954"/>
              <a:gd name="connsiteX56" fmla="*/ 403310 w 1059810"/>
              <a:gd name="connsiteY56" fmla="*/ 831354 h 1127954"/>
              <a:gd name="connsiteX57" fmla="*/ 349679 w 1059810"/>
              <a:gd name="connsiteY57" fmla="*/ 818177 h 1127954"/>
              <a:gd name="connsiteX58" fmla="*/ 356959 w 1059810"/>
              <a:gd name="connsiteY58" fmla="*/ 784664 h 1127954"/>
              <a:gd name="connsiteX59" fmla="*/ 302139 w 1059810"/>
              <a:gd name="connsiteY59" fmla="*/ 771486 h 1127954"/>
              <a:gd name="connsiteX60" fmla="*/ 274134 w 1059810"/>
              <a:gd name="connsiteY60" fmla="*/ 680483 h 1127954"/>
              <a:gd name="connsiteX61" fmla="*/ 110862 w 1059810"/>
              <a:gd name="connsiteY61" fmla="*/ 736759 h 1127954"/>
              <a:gd name="connsiteX62" fmla="*/ 63346 w 1059810"/>
              <a:gd name="connsiteY62" fmla="*/ 631390 h 1127954"/>
              <a:gd name="connsiteX63" fmla="*/ 127922 w 1059810"/>
              <a:gd name="connsiteY63" fmla="*/ 581059 h 1127954"/>
              <a:gd name="connsiteX64" fmla="*/ 68224 w 1059810"/>
              <a:gd name="connsiteY64" fmla="*/ 593193 h 1127954"/>
              <a:gd name="connsiteX65" fmla="*/ 35341 w 1059810"/>
              <a:gd name="connsiteY65" fmla="*/ 564436 h 1127954"/>
              <a:gd name="connsiteX66" fmla="*/ 24373 w 1059810"/>
              <a:gd name="connsiteY66" fmla="*/ 526118 h 1127954"/>
              <a:gd name="connsiteX67" fmla="*/ 57255 w 1059810"/>
              <a:gd name="connsiteY67" fmla="*/ 493769 h 1127954"/>
              <a:gd name="connsiteX68" fmla="*/ -16 w 1059810"/>
              <a:gd name="connsiteY68" fmla="*/ 480616 h 1127954"/>
              <a:gd name="connsiteX69" fmla="*/ 51164 w 1059810"/>
              <a:gd name="connsiteY69" fmla="*/ 463847 h 1127954"/>
              <a:gd name="connsiteX70" fmla="*/ 77980 w 1059810"/>
              <a:gd name="connsiteY70" fmla="*/ 419535 h 1127954"/>
              <a:gd name="connsiteX71" fmla="*/ 34128 w 1059810"/>
              <a:gd name="connsiteY71" fmla="*/ 409973 h 1127954"/>
              <a:gd name="connsiteX72" fmla="*/ 43835 w 1059810"/>
              <a:gd name="connsiteY72" fmla="*/ 347678 h 1127954"/>
              <a:gd name="connsiteX73" fmla="*/ 14714 w 1059810"/>
              <a:gd name="connsiteY73" fmla="*/ 287810 h 1127954"/>
              <a:gd name="connsiteX74" fmla="*/ 56114 w 1059810"/>
              <a:gd name="connsiteY74" fmla="*/ 290237 h 1127954"/>
              <a:gd name="connsiteX75" fmla="*/ 112148 w 1059810"/>
              <a:gd name="connsiteY75" fmla="*/ 257913 h 1127954"/>
              <a:gd name="connsiteX76" fmla="*/ 110935 w 1059810"/>
              <a:gd name="connsiteY76" fmla="*/ 170550 h 1127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</a:cxnLst>
            <a:rect l="l" t="t" r="r" b="b"/>
            <a:pathLst>
              <a:path w="1059810" h="1127954">
                <a:moveTo>
                  <a:pt x="190120" y="176350"/>
                </a:moveTo>
                <a:lnTo>
                  <a:pt x="165852" y="127257"/>
                </a:lnTo>
                <a:lnTo>
                  <a:pt x="186577" y="110512"/>
                </a:lnTo>
                <a:lnTo>
                  <a:pt x="197521" y="60206"/>
                </a:lnTo>
                <a:lnTo>
                  <a:pt x="310826" y="65059"/>
                </a:lnTo>
                <a:lnTo>
                  <a:pt x="325387" y="87798"/>
                </a:lnTo>
                <a:lnTo>
                  <a:pt x="360696" y="65059"/>
                </a:lnTo>
                <a:lnTo>
                  <a:pt x="367976" y="3953"/>
                </a:lnTo>
                <a:lnTo>
                  <a:pt x="472739" y="14753"/>
                </a:lnTo>
                <a:lnTo>
                  <a:pt x="588471" y="386"/>
                </a:lnTo>
                <a:lnTo>
                  <a:pt x="607885" y="11161"/>
                </a:lnTo>
                <a:lnTo>
                  <a:pt x="595751" y="56662"/>
                </a:lnTo>
                <a:lnTo>
                  <a:pt x="616500" y="78212"/>
                </a:lnTo>
                <a:lnTo>
                  <a:pt x="878419" y="81828"/>
                </a:lnTo>
                <a:lnTo>
                  <a:pt x="856579" y="96170"/>
                </a:lnTo>
                <a:lnTo>
                  <a:pt x="866286" y="146476"/>
                </a:lnTo>
                <a:lnTo>
                  <a:pt x="900382" y="171618"/>
                </a:lnTo>
                <a:lnTo>
                  <a:pt x="899168" y="235077"/>
                </a:lnTo>
                <a:lnTo>
                  <a:pt x="854103" y="236291"/>
                </a:lnTo>
                <a:lnTo>
                  <a:pt x="855317" y="273396"/>
                </a:lnTo>
                <a:lnTo>
                  <a:pt x="809014" y="278249"/>
                </a:lnTo>
                <a:lnTo>
                  <a:pt x="817532" y="335739"/>
                </a:lnTo>
                <a:lnTo>
                  <a:pt x="784650" y="341733"/>
                </a:lnTo>
                <a:lnTo>
                  <a:pt x="798046" y="370466"/>
                </a:lnTo>
                <a:lnTo>
                  <a:pt x="746889" y="415967"/>
                </a:lnTo>
                <a:lnTo>
                  <a:pt x="722622" y="417156"/>
                </a:lnTo>
                <a:lnTo>
                  <a:pt x="722622" y="498598"/>
                </a:lnTo>
                <a:lnTo>
                  <a:pt x="740895" y="521337"/>
                </a:lnTo>
                <a:lnTo>
                  <a:pt x="711556" y="548808"/>
                </a:lnTo>
                <a:lnTo>
                  <a:pt x="733397" y="587126"/>
                </a:lnTo>
                <a:lnTo>
                  <a:pt x="810131" y="583559"/>
                </a:lnTo>
                <a:lnTo>
                  <a:pt x="813795" y="621877"/>
                </a:lnTo>
                <a:lnTo>
                  <a:pt x="850366" y="636244"/>
                </a:lnTo>
                <a:lnTo>
                  <a:pt x="871066" y="623066"/>
                </a:lnTo>
                <a:lnTo>
                  <a:pt x="944136" y="618213"/>
                </a:lnTo>
                <a:lnTo>
                  <a:pt x="980707" y="717710"/>
                </a:lnTo>
                <a:lnTo>
                  <a:pt x="1004974" y="730863"/>
                </a:lnTo>
                <a:lnTo>
                  <a:pt x="1001310" y="759620"/>
                </a:lnTo>
                <a:lnTo>
                  <a:pt x="1059795" y="802743"/>
                </a:lnTo>
                <a:lnTo>
                  <a:pt x="1026888" y="843440"/>
                </a:lnTo>
                <a:lnTo>
                  <a:pt x="996457" y="905710"/>
                </a:lnTo>
                <a:lnTo>
                  <a:pt x="1017156" y="955992"/>
                </a:lnTo>
                <a:lnTo>
                  <a:pt x="973306" y="988341"/>
                </a:lnTo>
                <a:lnTo>
                  <a:pt x="949038" y="983487"/>
                </a:lnTo>
                <a:lnTo>
                  <a:pt x="918558" y="1060124"/>
                </a:lnTo>
                <a:lnTo>
                  <a:pt x="903997" y="1057697"/>
                </a:lnTo>
                <a:lnTo>
                  <a:pt x="899144" y="1128340"/>
                </a:lnTo>
                <a:lnTo>
                  <a:pt x="868688" y="1109169"/>
                </a:lnTo>
                <a:lnTo>
                  <a:pt x="791930" y="1045734"/>
                </a:lnTo>
                <a:lnTo>
                  <a:pt x="793143" y="976280"/>
                </a:lnTo>
                <a:lnTo>
                  <a:pt x="755407" y="975067"/>
                </a:lnTo>
                <a:lnTo>
                  <a:pt x="756621" y="939151"/>
                </a:lnTo>
                <a:lnTo>
                  <a:pt x="705440" y="834970"/>
                </a:lnTo>
                <a:lnTo>
                  <a:pt x="549497" y="831354"/>
                </a:lnTo>
                <a:lnTo>
                  <a:pt x="481282" y="825384"/>
                </a:lnTo>
                <a:lnTo>
                  <a:pt x="426461" y="800219"/>
                </a:lnTo>
                <a:lnTo>
                  <a:pt x="403310" y="831354"/>
                </a:lnTo>
                <a:lnTo>
                  <a:pt x="349679" y="818177"/>
                </a:lnTo>
                <a:lnTo>
                  <a:pt x="356959" y="784664"/>
                </a:lnTo>
                <a:lnTo>
                  <a:pt x="302139" y="771486"/>
                </a:lnTo>
                <a:lnTo>
                  <a:pt x="274134" y="680483"/>
                </a:lnTo>
                <a:lnTo>
                  <a:pt x="110862" y="736759"/>
                </a:lnTo>
                <a:lnTo>
                  <a:pt x="63346" y="631390"/>
                </a:lnTo>
                <a:lnTo>
                  <a:pt x="127922" y="581059"/>
                </a:lnTo>
                <a:lnTo>
                  <a:pt x="68224" y="593193"/>
                </a:lnTo>
                <a:lnTo>
                  <a:pt x="35341" y="564436"/>
                </a:lnTo>
                <a:lnTo>
                  <a:pt x="24373" y="526118"/>
                </a:lnTo>
                <a:lnTo>
                  <a:pt x="57255" y="493769"/>
                </a:lnTo>
                <a:lnTo>
                  <a:pt x="-16" y="480616"/>
                </a:lnTo>
                <a:lnTo>
                  <a:pt x="51164" y="463847"/>
                </a:lnTo>
                <a:lnTo>
                  <a:pt x="77980" y="419535"/>
                </a:lnTo>
                <a:lnTo>
                  <a:pt x="34128" y="409973"/>
                </a:lnTo>
                <a:lnTo>
                  <a:pt x="43835" y="347678"/>
                </a:lnTo>
                <a:lnTo>
                  <a:pt x="14714" y="287810"/>
                </a:lnTo>
                <a:lnTo>
                  <a:pt x="56114" y="290237"/>
                </a:lnTo>
                <a:lnTo>
                  <a:pt x="112148" y="257913"/>
                </a:lnTo>
                <a:lnTo>
                  <a:pt x="110935" y="170550"/>
                </a:lnTo>
                <a:close/>
              </a:path>
            </a:pathLst>
          </a:custGeom>
          <a:gradFill>
            <a:gsLst>
              <a:gs pos="33000">
                <a:srgbClr val="EC9C8B">
                  <a:alpha val="79000"/>
                </a:srgbClr>
              </a:gs>
              <a:gs pos="68000">
                <a:srgbClr val="C5E0B4">
                  <a:alpha val="66000"/>
                </a:srgbClr>
              </a:gs>
            </a:gsLst>
            <a:lin ang="5400000" scaled="1"/>
          </a:gradFill>
          <a:ln w="6350" cap="flat">
            <a:solidFill>
              <a:schemeClr val="bg1">
                <a:lumMod val="5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ru-RU">
              <a:solidFill>
                <a:srgbClr val="CCF3D1"/>
              </a:solidFill>
            </a:endParaRPr>
          </a:p>
        </p:txBody>
      </p:sp>
      <p:sp>
        <p:nvSpPr>
          <p:cNvPr id="61" name="Долгопрудный">
            <a:extLst>
              <a:ext uri="{FF2B5EF4-FFF2-40B4-BE49-F238E27FC236}">
                <a16:creationId xmlns:a16="http://schemas.microsoft.com/office/drawing/2014/main" xmlns="" id="{BDDAF222-2BF4-4B64-99DA-4E9BF4671265}"/>
              </a:ext>
            </a:extLst>
          </p:cNvPr>
          <p:cNvSpPr/>
          <p:nvPr/>
        </p:nvSpPr>
        <p:spPr>
          <a:xfrm>
            <a:off x="6218895" y="2694237"/>
            <a:ext cx="106151" cy="218777"/>
          </a:xfrm>
          <a:custGeom>
            <a:avLst/>
            <a:gdLst>
              <a:gd name="connsiteX0" fmla="*/ 16801 w 102263"/>
              <a:gd name="connsiteY0" fmla="*/ 25527 h 210763"/>
              <a:gd name="connsiteX1" fmla="*/ 57012 w 102263"/>
              <a:gd name="connsiteY1" fmla="*/ 386 h 210763"/>
              <a:gd name="connsiteX2" fmla="*/ 93583 w 102263"/>
              <a:gd name="connsiteY2" fmla="*/ 31521 h 210763"/>
              <a:gd name="connsiteX3" fmla="*/ 88730 w 102263"/>
              <a:gd name="connsiteY3" fmla="*/ 49479 h 210763"/>
              <a:gd name="connsiteX4" fmla="*/ 102150 w 102263"/>
              <a:gd name="connsiteY4" fmla="*/ 67437 h 210763"/>
              <a:gd name="connsiteX5" fmla="*/ 86279 w 102263"/>
              <a:gd name="connsiteY5" fmla="*/ 87798 h 210763"/>
              <a:gd name="connsiteX6" fmla="*/ 94845 w 102263"/>
              <a:gd name="connsiteY6" fmla="*/ 88987 h 210763"/>
              <a:gd name="connsiteX7" fmla="*/ 100937 w 102263"/>
              <a:gd name="connsiteY7" fmla="*/ 112939 h 210763"/>
              <a:gd name="connsiteX8" fmla="*/ 83949 w 102263"/>
              <a:gd name="connsiteY8" fmla="*/ 118933 h 210763"/>
              <a:gd name="connsiteX9" fmla="*/ 102247 w 102263"/>
              <a:gd name="connsiteY9" fmla="*/ 188386 h 210763"/>
              <a:gd name="connsiteX10" fmla="*/ 92540 w 102263"/>
              <a:gd name="connsiteY10" fmla="*/ 189576 h 210763"/>
              <a:gd name="connsiteX11" fmla="*/ 62108 w 102263"/>
              <a:gd name="connsiteY11" fmla="*/ 211149 h 210763"/>
              <a:gd name="connsiteX12" fmla="*/ 58444 w 102263"/>
              <a:gd name="connsiteY12" fmla="*/ 197972 h 210763"/>
              <a:gd name="connsiteX13" fmla="*/ 34177 w 102263"/>
              <a:gd name="connsiteY13" fmla="*/ 193119 h 210763"/>
              <a:gd name="connsiteX14" fmla="*/ 43884 w 102263"/>
              <a:gd name="connsiteY14" fmla="*/ 135653 h 210763"/>
              <a:gd name="connsiteX15" fmla="*/ 28037 w 102263"/>
              <a:gd name="connsiteY15" fmla="*/ 110488 h 210763"/>
              <a:gd name="connsiteX16" fmla="*/ 42597 w 102263"/>
              <a:gd name="connsiteY16" fmla="*/ 76974 h 210763"/>
              <a:gd name="connsiteX17" fmla="*/ 31653 w 102263"/>
              <a:gd name="connsiteY17" fmla="*/ 72121 h 210763"/>
              <a:gd name="connsiteX18" fmla="*/ 13379 w 102263"/>
              <a:gd name="connsiteY18" fmla="*/ 88890 h 210763"/>
              <a:gd name="connsiteX19" fmla="*/ 15806 w 102263"/>
              <a:gd name="connsiteY19" fmla="*/ 67340 h 210763"/>
              <a:gd name="connsiteX20" fmla="*/ -16 w 102263"/>
              <a:gd name="connsiteY20" fmla="*/ 60060 h 210763"/>
              <a:gd name="connsiteX21" fmla="*/ 1197 w 102263"/>
              <a:gd name="connsiteY21" fmla="*/ 55206 h 210763"/>
              <a:gd name="connsiteX22" fmla="*/ 4861 w 102263"/>
              <a:gd name="connsiteY22" fmla="*/ 46810 h 210763"/>
              <a:gd name="connsiteX23" fmla="*/ 16995 w 102263"/>
              <a:gd name="connsiteY23" fmla="*/ 47999 h 210763"/>
              <a:gd name="connsiteX24" fmla="*/ 15782 w 102263"/>
              <a:gd name="connsiteY24" fmla="*/ 38438 h 2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02263" h="210763">
                <a:moveTo>
                  <a:pt x="16801" y="25527"/>
                </a:moveTo>
                <a:lnTo>
                  <a:pt x="57012" y="386"/>
                </a:lnTo>
                <a:lnTo>
                  <a:pt x="93583" y="31521"/>
                </a:lnTo>
                <a:lnTo>
                  <a:pt x="88730" y="49479"/>
                </a:lnTo>
                <a:lnTo>
                  <a:pt x="102150" y="67437"/>
                </a:lnTo>
                <a:lnTo>
                  <a:pt x="86279" y="87798"/>
                </a:lnTo>
                <a:lnTo>
                  <a:pt x="94845" y="88987"/>
                </a:lnTo>
                <a:lnTo>
                  <a:pt x="100937" y="112939"/>
                </a:lnTo>
                <a:lnTo>
                  <a:pt x="83949" y="118933"/>
                </a:lnTo>
                <a:lnTo>
                  <a:pt x="102247" y="188386"/>
                </a:lnTo>
                <a:lnTo>
                  <a:pt x="92540" y="189576"/>
                </a:lnTo>
                <a:lnTo>
                  <a:pt x="62108" y="211149"/>
                </a:lnTo>
                <a:lnTo>
                  <a:pt x="58444" y="197972"/>
                </a:lnTo>
                <a:lnTo>
                  <a:pt x="34177" y="193119"/>
                </a:lnTo>
                <a:lnTo>
                  <a:pt x="43884" y="135653"/>
                </a:lnTo>
                <a:lnTo>
                  <a:pt x="28037" y="110488"/>
                </a:lnTo>
                <a:lnTo>
                  <a:pt x="42597" y="76974"/>
                </a:lnTo>
                <a:lnTo>
                  <a:pt x="31653" y="72121"/>
                </a:lnTo>
                <a:lnTo>
                  <a:pt x="13379" y="88890"/>
                </a:lnTo>
                <a:lnTo>
                  <a:pt x="15806" y="67340"/>
                </a:lnTo>
                <a:lnTo>
                  <a:pt x="-16" y="60060"/>
                </a:lnTo>
                <a:lnTo>
                  <a:pt x="1197" y="55206"/>
                </a:lnTo>
                <a:lnTo>
                  <a:pt x="4861" y="46810"/>
                </a:lnTo>
                <a:lnTo>
                  <a:pt x="16995" y="47999"/>
                </a:lnTo>
                <a:lnTo>
                  <a:pt x="15782" y="38438"/>
                </a:lnTo>
                <a:close/>
              </a:path>
            </a:pathLst>
          </a:custGeom>
          <a:gradFill>
            <a:gsLst>
              <a:gs pos="0">
                <a:srgbClr val="EC9C8B">
                  <a:alpha val="97000"/>
                </a:srgbClr>
              </a:gs>
              <a:gs pos="70000">
                <a:srgbClr val="CFDDC6"/>
              </a:gs>
            </a:gsLst>
            <a:lin ang="5400000" scaled="1"/>
          </a:gradFill>
          <a:ln w="6350" cap="flat">
            <a:solidFill>
              <a:schemeClr val="bg1">
                <a:lumMod val="5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ru-RU">
              <a:solidFill>
                <a:srgbClr val="FDE6C3"/>
              </a:solidFill>
            </a:endParaRPr>
          </a:p>
        </p:txBody>
      </p:sp>
      <p:sp>
        <p:nvSpPr>
          <p:cNvPr id="62" name="Домодедово">
            <a:extLst>
              <a:ext uri="{FF2B5EF4-FFF2-40B4-BE49-F238E27FC236}">
                <a16:creationId xmlns:a16="http://schemas.microsoft.com/office/drawing/2014/main" xmlns="" id="{2DA3271E-1B9E-42A6-9696-B6E4EFE51325}"/>
              </a:ext>
            </a:extLst>
          </p:cNvPr>
          <p:cNvSpPr/>
          <p:nvPr/>
        </p:nvSpPr>
        <p:spPr>
          <a:xfrm>
            <a:off x="6410744" y="3728500"/>
            <a:ext cx="643082" cy="876192"/>
          </a:xfrm>
          <a:custGeom>
            <a:avLst/>
            <a:gdLst>
              <a:gd name="connsiteX0" fmla="*/ 102247 w 619525"/>
              <a:gd name="connsiteY0" fmla="*/ 409949 h 844096"/>
              <a:gd name="connsiteX1" fmla="*/ 98582 w 619525"/>
              <a:gd name="connsiteY1" fmla="*/ 327294 h 844096"/>
              <a:gd name="connsiteX2" fmla="*/ 19398 w 619525"/>
              <a:gd name="connsiteY2" fmla="*/ 310549 h 844096"/>
              <a:gd name="connsiteX3" fmla="*/ -16 w 619525"/>
              <a:gd name="connsiteY3" fmla="*/ 286597 h 844096"/>
              <a:gd name="connsiteX4" fmla="*/ 8526 w 619525"/>
              <a:gd name="connsiteY4" fmla="*/ 250657 h 844096"/>
              <a:gd name="connsiteX5" fmla="*/ 47524 w 619525"/>
              <a:gd name="connsiteY5" fmla="*/ 242285 h 844096"/>
              <a:gd name="connsiteX6" fmla="*/ 25683 w 619525"/>
              <a:gd name="connsiteY6" fmla="*/ 224326 h 844096"/>
              <a:gd name="connsiteX7" fmla="*/ 63443 w 619525"/>
              <a:gd name="connsiteY7" fmla="*/ 165648 h 844096"/>
              <a:gd name="connsiteX8" fmla="*/ 59803 w 619525"/>
              <a:gd name="connsiteY8" fmla="*/ 145287 h 844096"/>
              <a:gd name="connsiteX9" fmla="*/ 96350 w 619525"/>
              <a:gd name="connsiteY9" fmla="*/ 127305 h 844096"/>
              <a:gd name="connsiteX10" fmla="*/ 131683 w 619525"/>
              <a:gd name="connsiteY10" fmla="*/ 57851 h 844096"/>
              <a:gd name="connsiteX11" fmla="*/ 182839 w 619525"/>
              <a:gd name="connsiteY11" fmla="*/ 81828 h 844096"/>
              <a:gd name="connsiteX12" fmla="*/ 192546 w 619525"/>
              <a:gd name="connsiteY12" fmla="*/ 57851 h 844096"/>
              <a:gd name="connsiteX13" fmla="*/ 270518 w 619525"/>
              <a:gd name="connsiteY13" fmla="*/ 78212 h 844096"/>
              <a:gd name="connsiteX14" fmla="*/ 264427 w 619525"/>
              <a:gd name="connsiteY14" fmla="*/ 17155 h 844096"/>
              <a:gd name="connsiteX15" fmla="*/ 291121 w 619525"/>
              <a:gd name="connsiteY15" fmla="*/ 47077 h 844096"/>
              <a:gd name="connsiteX16" fmla="*/ 322669 w 619525"/>
              <a:gd name="connsiteY16" fmla="*/ 386 h 844096"/>
              <a:gd name="connsiteX17" fmla="*/ 329949 w 619525"/>
              <a:gd name="connsiteY17" fmla="*/ 23149 h 844096"/>
              <a:gd name="connsiteX18" fmla="*/ 355527 w 619525"/>
              <a:gd name="connsiteY18" fmla="*/ 36302 h 844096"/>
              <a:gd name="connsiteX19" fmla="*/ 355527 w 619525"/>
              <a:gd name="connsiteY19" fmla="*/ 55473 h 844096"/>
              <a:gd name="connsiteX20" fmla="*/ 339680 w 619525"/>
              <a:gd name="connsiteY20" fmla="*/ 48193 h 844096"/>
              <a:gd name="connsiteX21" fmla="*/ 366375 w 619525"/>
              <a:gd name="connsiteY21" fmla="*/ 112866 h 844096"/>
              <a:gd name="connsiteX22" fmla="*/ 404159 w 619525"/>
              <a:gd name="connsiteY22" fmla="*/ 99689 h 844096"/>
              <a:gd name="connsiteX23" fmla="*/ 430853 w 619525"/>
              <a:gd name="connsiteY23" fmla="*/ 185911 h 844096"/>
              <a:gd name="connsiteX24" fmla="*/ 385764 w 619525"/>
              <a:gd name="connsiteY24" fmla="*/ 213430 h 844096"/>
              <a:gd name="connsiteX25" fmla="*/ 424762 w 619525"/>
              <a:gd name="connsiteY25" fmla="*/ 245779 h 844096"/>
              <a:gd name="connsiteX26" fmla="*/ 435707 w 619525"/>
              <a:gd name="connsiteY26" fmla="*/ 231413 h 844096"/>
              <a:gd name="connsiteX27" fmla="*/ 455121 w 619525"/>
              <a:gd name="connsiteY27" fmla="*/ 243401 h 844096"/>
              <a:gd name="connsiteX28" fmla="*/ 481815 w 619525"/>
              <a:gd name="connsiteY28" fmla="*/ 316446 h 844096"/>
              <a:gd name="connsiteX29" fmla="*/ 497662 w 619525"/>
              <a:gd name="connsiteY29" fmla="*/ 303269 h 844096"/>
              <a:gd name="connsiteX30" fmla="*/ 530544 w 619525"/>
              <a:gd name="connsiteY30" fmla="*/ 332001 h 844096"/>
              <a:gd name="connsiteX31" fmla="*/ 545105 w 619525"/>
              <a:gd name="connsiteY31" fmla="*/ 366728 h 844096"/>
              <a:gd name="connsiteX32" fmla="*/ 519527 w 619525"/>
              <a:gd name="connsiteY32" fmla="*/ 400266 h 844096"/>
              <a:gd name="connsiteX33" fmla="*/ 500113 w 619525"/>
              <a:gd name="connsiteY33" fmla="*/ 395412 h 844096"/>
              <a:gd name="connsiteX34" fmla="*/ 487979 w 619525"/>
              <a:gd name="connsiteY34" fmla="*/ 419389 h 844096"/>
              <a:gd name="connsiteX35" fmla="*/ 478272 w 619525"/>
              <a:gd name="connsiteY35" fmla="*/ 407401 h 844096"/>
              <a:gd name="connsiteX36" fmla="*/ 464876 w 619525"/>
              <a:gd name="connsiteY36" fmla="*/ 420578 h 844096"/>
              <a:gd name="connsiteX37" fmla="*/ 490479 w 619525"/>
              <a:gd name="connsiteY37" fmla="*/ 450500 h 844096"/>
              <a:gd name="connsiteX38" fmla="*/ 516057 w 619525"/>
              <a:gd name="connsiteY38" fmla="*/ 456518 h 844096"/>
              <a:gd name="connsiteX39" fmla="*/ 512392 w 619525"/>
              <a:gd name="connsiteY39" fmla="*/ 478068 h 844096"/>
              <a:gd name="connsiteX40" fmla="*/ 559908 w 619525"/>
              <a:gd name="connsiteY40" fmla="*/ 468361 h 844096"/>
              <a:gd name="connsiteX41" fmla="*/ 570877 w 619525"/>
              <a:gd name="connsiteY41" fmla="*/ 440817 h 844096"/>
              <a:gd name="connsiteX42" fmla="*/ 601308 w 619525"/>
              <a:gd name="connsiteY42" fmla="*/ 455183 h 844096"/>
              <a:gd name="connsiteX43" fmla="*/ 597668 w 619525"/>
              <a:gd name="connsiteY43" fmla="*/ 480325 h 844096"/>
              <a:gd name="connsiteX44" fmla="*/ 619509 w 619525"/>
              <a:gd name="connsiteY44" fmla="*/ 482751 h 844096"/>
              <a:gd name="connsiteX45" fmla="*/ 603687 w 619525"/>
              <a:gd name="connsiteY45" fmla="*/ 510319 h 844096"/>
              <a:gd name="connsiteX46" fmla="*/ 609778 w 619525"/>
              <a:gd name="connsiteY46" fmla="*/ 542668 h 844096"/>
              <a:gd name="connsiteX47" fmla="*/ 604924 w 619525"/>
              <a:gd name="connsiteY47" fmla="*/ 570211 h 844096"/>
              <a:gd name="connsiteX48" fmla="*/ 578230 w 619525"/>
              <a:gd name="connsiteY48" fmla="*/ 577492 h 844096"/>
              <a:gd name="connsiteX49" fmla="*/ 531952 w 619525"/>
              <a:gd name="connsiteY49" fmla="*/ 620615 h 844096"/>
              <a:gd name="connsiteX50" fmla="*/ 497832 w 619525"/>
              <a:gd name="connsiteY50" fmla="*/ 614621 h 844096"/>
              <a:gd name="connsiteX51" fmla="*/ 419860 w 619525"/>
              <a:gd name="connsiteY51" fmla="*/ 674489 h 844096"/>
              <a:gd name="connsiteX52" fmla="*/ 391831 w 619525"/>
              <a:gd name="connsiteY52" fmla="*/ 632579 h 844096"/>
              <a:gd name="connsiteX53" fmla="*/ 410105 w 619525"/>
              <a:gd name="connsiteY53" fmla="*/ 615810 h 844096"/>
              <a:gd name="connsiteX54" fmla="*/ 367467 w 619525"/>
              <a:gd name="connsiteY54" fmla="*/ 596663 h 844096"/>
              <a:gd name="connsiteX55" fmla="*/ 354047 w 619525"/>
              <a:gd name="connsiteY55" fmla="*/ 634982 h 844096"/>
              <a:gd name="connsiteX56" fmla="*/ 373461 w 619525"/>
              <a:gd name="connsiteY56" fmla="*/ 646970 h 844096"/>
              <a:gd name="connsiteX57" fmla="*/ 356473 w 619525"/>
              <a:gd name="connsiteY57" fmla="*/ 672111 h 844096"/>
              <a:gd name="connsiteX58" fmla="*/ 366180 w 619525"/>
              <a:gd name="connsiteY58" fmla="*/ 716423 h 844096"/>
              <a:gd name="connsiteX59" fmla="*/ 386929 w 619525"/>
              <a:gd name="connsiteY59" fmla="*/ 706716 h 844096"/>
              <a:gd name="connsiteX60" fmla="*/ 400325 w 619525"/>
              <a:gd name="connsiteY60" fmla="*/ 755809 h 844096"/>
              <a:gd name="connsiteX61" fmla="*/ 366180 w 619525"/>
              <a:gd name="connsiteY61" fmla="*/ 779761 h 844096"/>
              <a:gd name="connsiteX62" fmla="*/ 332085 w 619525"/>
              <a:gd name="connsiteY62" fmla="*/ 788134 h 844096"/>
              <a:gd name="connsiteX63" fmla="*/ 301629 w 619525"/>
              <a:gd name="connsiteY63" fmla="*/ 754620 h 844096"/>
              <a:gd name="connsiteX64" fmla="*/ 297989 w 619525"/>
              <a:gd name="connsiteY64" fmla="*/ 777359 h 844096"/>
              <a:gd name="connsiteX65" fmla="*/ 266441 w 619525"/>
              <a:gd name="connsiteY65" fmla="*/ 782212 h 844096"/>
              <a:gd name="connsiteX66" fmla="*/ 282263 w 619525"/>
              <a:gd name="connsiteY66" fmla="*/ 818129 h 844096"/>
              <a:gd name="connsiteX67" fmla="*/ 270130 w 619525"/>
              <a:gd name="connsiteY67" fmla="*/ 844483 h 844096"/>
              <a:gd name="connsiteX68" fmla="*/ 201889 w 619525"/>
              <a:gd name="connsiteY68" fmla="*/ 809756 h 844096"/>
              <a:gd name="connsiteX69" fmla="*/ 204316 w 619525"/>
              <a:gd name="connsiteY69" fmla="*/ 794176 h 844096"/>
              <a:gd name="connsiteX70" fmla="*/ 135129 w 619525"/>
              <a:gd name="connsiteY70" fmla="*/ 766803 h 844096"/>
              <a:gd name="connsiteX71" fmla="*/ 121709 w 619525"/>
              <a:gd name="connsiteY71" fmla="*/ 795535 h 844096"/>
              <a:gd name="connsiteX72" fmla="*/ 124136 w 619525"/>
              <a:gd name="connsiteY72" fmla="*/ 830287 h 844096"/>
              <a:gd name="connsiteX73" fmla="*/ 48616 w 619525"/>
              <a:gd name="connsiteY73" fmla="*/ 825433 h 844096"/>
              <a:gd name="connsiteX74" fmla="*/ 36482 w 619525"/>
              <a:gd name="connsiteY74" fmla="*/ 836208 h 844096"/>
              <a:gd name="connsiteX75" fmla="*/ 17068 w 619525"/>
              <a:gd name="connsiteY75" fmla="*/ 785925 h 844096"/>
              <a:gd name="connsiteX76" fmla="*/ 69461 w 619525"/>
              <a:gd name="connsiteY76" fmla="*/ 721252 h 844096"/>
              <a:gd name="connsiteX77" fmla="*/ 37792 w 619525"/>
              <a:gd name="connsiteY77" fmla="*/ 705697 h 844096"/>
              <a:gd name="connsiteX78" fmla="*/ 98704 w 619525"/>
              <a:gd name="connsiteY78" fmla="*/ 686526 h 844096"/>
              <a:gd name="connsiteX79" fmla="*/ 63370 w 619525"/>
              <a:gd name="connsiteY79" fmla="*/ 589456 h 844096"/>
              <a:gd name="connsiteX80" fmla="*/ 103582 w 619525"/>
              <a:gd name="connsiteY80" fmla="*/ 579749 h 844096"/>
              <a:gd name="connsiteX81" fmla="*/ 75552 w 619525"/>
              <a:gd name="connsiteY81" fmla="*/ 530656 h 844096"/>
              <a:gd name="connsiteX82" fmla="*/ 52426 w 619525"/>
              <a:gd name="connsiteY82" fmla="*/ 541430 h 844096"/>
              <a:gd name="connsiteX83" fmla="*/ 42719 w 619525"/>
              <a:gd name="connsiteY83" fmla="*/ 522283 h 844096"/>
              <a:gd name="connsiteX84" fmla="*/ 81692 w 619525"/>
              <a:gd name="connsiteY84" fmla="*/ 465983 h 844096"/>
              <a:gd name="connsiteX85" fmla="*/ 65870 w 619525"/>
              <a:gd name="connsiteY85" fmla="*/ 454019 h 844096"/>
              <a:gd name="connsiteX86" fmla="*/ 85284 w 619525"/>
              <a:gd name="connsiteY86" fmla="*/ 436061 h 844096"/>
              <a:gd name="connsiteX87" fmla="*/ 105984 w 619525"/>
              <a:gd name="connsiteY87" fmla="*/ 462391 h 844096"/>
              <a:gd name="connsiteX88" fmla="*/ 120545 w 619525"/>
              <a:gd name="connsiteY88" fmla="*/ 450403 h 844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</a:cxnLst>
            <a:rect l="l" t="t" r="r" b="b"/>
            <a:pathLst>
              <a:path w="619525" h="844096">
                <a:moveTo>
                  <a:pt x="102247" y="409949"/>
                </a:moveTo>
                <a:lnTo>
                  <a:pt x="98582" y="327294"/>
                </a:lnTo>
                <a:lnTo>
                  <a:pt x="19398" y="310549"/>
                </a:lnTo>
                <a:lnTo>
                  <a:pt x="-16" y="286597"/>
                </a:lnTo>
                <a:lnTo>
                  <a:pt x="8526" y="250657"/>
                </a:lnTo>
                <a:lnTo>
                  <a:pt x="47524" y="242285"/>
                </a:lnTo>
                <a:lnTo>
                  <a:pt x="25683" y="224326"/>
                </a:lnTo>
                <a:lnTo>
                  <a:pt x="63443" y="165648"/>
                </a:lnTo>
                <a:lnTo>
                  <a:pt x="59803" y="145287"/>
                </a:lnTo>
                <a:lnTo>
                  <a:pt x="96350" y="127305"/>
                </a:lnTo>
                <a:lnTo>
                  <a:pt x="131683" y="57851"/>
                </a:lnTo>
                <a:lnTo>
                  <a:pt x="182839" y="81828"/>
                </a:lnTo>
                <a:lnTo>
                  <a:pt x="192546" y="57851"/>
                </a:lnTo>
                <a:lnTo>
                  <a:pt x="270518" y="78212"/>
                </a:lnTo>
                <a:lnTo>
                  <a:pt x="264427" y="17155"/>
                </a:lnTo>
                <a:lnTo>
                  <a:pt x="291121" y="47077"/>
                </a:lnTo>
                <a:lnTo>
                  <a:pt x="322669" y="386"/>
                </a:lnTo>
                <a:lnTo>
                  <a:pt x="329949" y="23149"/>
                </a:lnTo>
                <a:lnTo>
                  <a:pt x="355527" y="36302"/>
                </a:lnTo>
                <a:lnTo>
                  <a:pt x="355527" y="55473"/>
                </a:lnTo>
                <a:lnTo>
                  <a:pt x="339680" y="48193"/>
                </a:lnTo>
                <a:lnTo>
                  <a:pt x="366375" y="112866"/>
                </a:lnTo>
                <a:lnTo>
                  <a:pt x="404159" y="99689"/>
                </a:lnTo>
                <a:lnTo>
                  <a:pt x="430853" y="185911"/>
                </a:lnTo>
                <a:lnTo>
                  <a:pt x="385764" y="213430"/>
                </a:lnTo>
                <a:lnTo>
                  <a:pt x="424762" y="245779"/>
                </a:lnTo>
                <a:lnTo>
                  <a:pt x="435707" y="231413"/>
                </a:lnTo>
                <a:lnTo>
                  <a:pt x="455121" y="243401"/>
                </a:lnTo>
                <a:lnTo>
                  <a:pt x="481815" y="316446"/>
                </a:lnTo>
                <a:lnTo>
                  <a:pt x="497662" y="303269"/>
                </a:lnTo>
                <a:lnTo>
                  <a:pt x="530544" y="332001"/>
                </a:lnTo>
                <a:lnTo>
                  <a:pt x="545105" y="366728"/>
                </a:lnTo>
                <a:lnTo>
                  <a:pt x="519527" y="400266"/>
                </a:lnTo>
                <a:lnTo>
                  <a:pt x="500113" y="395412"/>
                </a:lnTo>
                <a:lnTo>
                  <a:pt x="487979" y="419389"/>
                </a:lnTo>
                <a:lnTo>
                  <a:pt x="478272" y="407401"/>
                </a:lnTo>
                <a:lnTo>
                  <a:pt x="464876" y="420578"/>
                </a:lnTo>
                <a:lnTo>
                  <a:pt x="490479" y="450500"/>
                </a:lnTo>
                <a:lnTo>
                  <a:pt x="516057" y="456518"/>
                </a:lnTo>
                <a:lnTo>
                  <a:pt x="512392" y="478068"/>
                </a:lnTo>
                <a:lnTo>
                  <a:pt x="559908" y="468361"/>
                </a:lnTo>
                <a:lnTo>
                  <a:pt x="570877" y="440817"/>
                </a:lnTo>
                <a:lnTo>
                  <a:pt x="601308" y="455183"/>
                </a:lnTo>
                <a:lnTo>
                  <a:pt x="597668" y="480325"/>
                </a:lnTo>
                <a:lnTo>
                  <a:pt x="619509" y="482751"/>
                </a:lnTo>
                <a:lnTo>
                  <a:pt x="603687" y="510319"/>
                </a:lnTo>
                <a:lnTo>
                  <a:pt x="609778" y="542668"/>
                </a:lnTo>
                <a:lnTo>
                  <a:pt x="604924" y="570211"/>
                </a:lnTo>
                <a:lnTo>
                  <a:pt x="578230" y="577492"/>
                </a:lnTo>
                <a:lnTo>
                  <a:pt x="531952" y="620615"/>
                </a:lnTo>
                <a:lnTo>
                  <a:pt x="497832" y="614621"/>
                </a:lnTo>
                <a:lnTo>
                  <a:pt x="419860" y="674489"/>
                </a:lnTo>
                <a:lnTo>
                  <a:pt x="391831" y="632579"/>
                </a:lnTo>
                <a:lnTo>
                  <a:pt x="410105" y="615810"/>
                </a:lnTo>
                <a:lnTo>
                  <a:pt x="367467" y="596663"/>
                </a:lnTo>
                <a:lnTo>
                  <a:pt x="354047" y="634982"/>
                </a:lnTo>
                <a:lnTo>
                  <a:pt x="373461" y="646970"/>
                </a:lnTo>
                <a:lnTo>
                  <a:pt x="356473" y="672111"/>
                </a:lnTo>
                <a:lnTo>
                  <a:pt x="366180" y="716423"/>
                </a:lnTo>
                <a:lnTo>
                  <a:pt x="386929" y="706716"/>
                </a:lnTo>
                <a:lnTo>
                  <a:pt x="400325" y="755809"/>
                </a:lnTo>
                <a:lnTo>
                  <a:pt x="366180" y="779761"/>
                </a:lnTo>
                <a:lnTo>
                  <a:pt x="332085" y="788134"/>
                </a:lnTo>
                <a:lnTo>
                  <a:pt x="301629" y="754620"/>
                </a:lnTo>
                <a:lnTo>
                  <a:pt x="297989" y="777359"/>
                </a:lnTo>
                <a:lnTo>
                  <a:pt x="266441" y="782212"/>
                </a:lnTo>
                <a:lnTo>
                  <a:pt x="282263" y="818129"/>
                </a:lnTo>
                <a:lnTo>
                  <a:pt x="270130" y="844483"/>
                </a:lnTo>
                <a:lnTo>
                  <a:pt x="201889" y="809756"/>
                </a:lnTo>
                <a:lnTo>
                  <a:pt x="204316" y="794176"/>
                </a:lnTo>
                <a:lnTo>
                  <a:pt x="135129" y="766803"/>
                </a:lnTo>
                <a:lnTo>
                  <a:pt x="121709" y="795535"/>
                </a:lnTo>
                <a:lnTo>
                  <a:pt x="124136" y="830287"/>
                </a:lnTo>
                <a:lnTo>
                  <a:pt x="48616" y="825433"/>
                </a:lnTo>
                <a:lnTo>
                  <a:pt x="36482" y="836208"/>
                </a:lnTo>
                <a:lnTo>
                  <a:pt x="17068" y="785925"/>
                </a:lnTo>
                <a:lnTo>
                  <a:pt x="69461" y="721252"/>
                </a:lnTo>
                <a:lnTo>
                  <a:pt x="37792" y="705697"/>
                </a:lnTo>
                <a:lnTo>
                  <a:pt x="98704" y="686526"/>
                </a:lnTo>
                <a:lnTo>
                  <a:pt x="63370" y="589456"/>
                </a:lnTo>
                <a:lnTo>
                  <a:pt x="103582" y="579749"/>
                </a:lnTo>
                <a:lnTo>
                  <a:pt x="75552" y="530656"/>
                </a:lnTo>
                <a:lnTo>
                  <a:pt x="52426" y="541430"/>
                </a:lnTo>
                <a:lnTo>
                  <a:pt x="42719" y="522283"/>
                </a:lnTo>
                <a:lnTo>
                  <a:pt x="81692" y="465983"/>
                </a:lnTo>
                <a:lnTo>
                  <a:pt x="65870" y="454019"/>
                </a:lnTo>
                <a:lnTo>
                  <a:pt x="85284" y="436061"/>
                </a:lnTo>
                <a:lnTo>
                  <a:pt x="105984" y="462391"/>
                </a:lnTo>
                <a:lnTo>
                  <a:pt x="120545" y="450403"/>
                </a:lnTo>
                <a:close/>
              </a:path>
            </a:pathLst>
          </a:custGeom>
          <a:gradFill>
            <a:gsLst>
              <a:gs pos="33000">
                <a:srgbClr val="EC9C8B">
                  <a:alpha val="84000"/>
                </a:srgbClr>
              </a:gs>
              <a:gs pos="68000">
                <a:srgbClr val="C5E0B4">
                  <a:alpha val="66000"/>
                </a:srgbClr>
              </a:gs>
            </a:gsLst>
            <a:lin ang="5400000" scaled="1"/>
          </a:gradFill>
          <a:ln w="6350" cap="flat">
            <a:solidFill>
              <a:schemeClr val="bg1">
                <a:lumMod val="5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ru-RU">
              <a:solidFill>
                <a:srgbClr val="E8D1AE"/>
              </a:solidFill>
            </a:endParaRPr>
          </a:p>
        </p:txBody>
      </p:sp>
      <p:sp>
        <p:nvSpPr>
          <p:cNvPr id="63" name="Дубна">
            <a:extLst>
              <a:ext uri="{FF2B5EF4-FFF2-40B4-BE49-F238E27FC236}">
                <a16:creationId xmlns:a16="http://schemas.microsoft.com/office/drawing/2014/main" xmlns="" id="{4F8FA1B4-19CA-40DA-B259-764EDE16BCDF}"/>
              </a:ext>
            </a:extLst>
          </p:cNvPr>
          <p:cNvSpPr/>
          <p:nvPr/>
        </p:nvSpPr>
        <p:spPr>
          <a:xfrm>
            <a:off x="5732068" y="970089"/>
            <a:ext cx="236385" cy="195274"/>
          </a:xfrm>
          <a:custGeom>
            <a:avLst/>
            <a:gdLst>
              <a:gd name="connsiteX0" fmla="*/ 118166 w 227726"/>
              <a:gd name="connsiteY0" fmla="*/ 12423 h 188121"/>
              <a:gd name="connsiteX1" fmla="*/ 129111 w 227726"/>
              <a:gd name="connsiteY1" fmla="*/ 35161 h 188121"/>
              <a:gd name="connsiteX2" fmla="*/ 174200 w 227726"/>
              <a:gd name="connsiteY2" fmla="*/ 32735 h 188121"/>
              <a:gd name="connsiteX3" fmla="*/ 179054 w 227726"/>
              <a:gd name="connsiteY3" fmla="*/ 3978 h 188121"/>
              <a:gd name="connsiteX4" fmla="*/ 214411 w 227726"/>
              <a:gd name="connsiteY4" fmla="*/ 386 h 188121"/>
              <a:gd name="connsiteX5" fmla="*/ 208296 w 227726"/>
              <a:gd name="connsiteY5" fmla="*/ 29143 h 188121"/>
              <a:gd name="connsiteX6" fmla="*/ 199778 w 227726"/>
              <a:gd name="connsiteY6" fmla="*/ 29143 h 188121"/>
              <a:gd name="connsiteX7" fmla="*/ 191236 w 227726"/>
              <a:gd name="connsiteY7" fmla="*/ 36423 h 188121"/>
              <a:gd name="connsiteX8" fmla="*/ 210650 w 227726"/>
              <a:gd name="connsiteY8" fmla="*/ 83114 h 188121"/>
              <a:gd name="connsiteX9" fmla="*/ 221619 w 227726"/>
              <a:gd name="connsiteY9" fmla="*/ 84327 h 188121"/>
              <a:gd name="connsiteX10" fmla="*/ 227710 w 227726"/>
              <a:gd name="connsiteY10" fmla="*/ 110658 h 188121"/>
              <a:gd name="connsiteX11" fmla="*/ 205869 w 227726"/>
              <a:gd name="connsiteY11" fmla="*/ 114249 h 188121"/>
              <a:gd name="connsiteX12" fmla="*/ 197327 w 227726"/>
              <a:gd name="connsiteY12" fmla="*/ 150189 h 188121"/>
              <a:gd name="connsiteX13" fmla="*/ 130349 w 227726"/>
              <a:gd name="connsiteY13" fmla="*/ 188508 h 188121"/>
              <a:gd name="connsiteX14" fmla="*/ -16 w 227726"/>
              <a:gd name="connsiteY14" fmla="*/ 69937 h 188121"/>
              <a:gd name="connsiteX15" fmla="*/ 46262 w 227726"/>
              <a:gd name="connsiteY15" fmla="*/ 55570 h 188121"/>
              <a:gd name="connsiteX16" fmla="*/ 40171 w 227726"/>
              <a:gd name="connsiteY16" fmla="*/ 38802 h 188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27726" h="188121">
                <a:moveTo>
                  <a:pt x="118166" y="12423"/>
                </a:moveTo>
                <a:lnTo>
                  <a:pt x="129111" y="35161"/>
                </a:lnTo>
                <a:lnTo>
                  <a:pt x="174200" y="32735"/>
                </a:lnTo>
                <a:lnTo>
                  <a:pt x="179054" y="3978"/>
                </a:lnTo>
                <a:lnTo>
                  <a:pt x="214411" y="386"/>
                </a:lnTo>
                <a:lnTo>
                  <a:pt x="208296" y="29143"/>
                </a:lnTo>
                <a:lnTo>
                  <a:pt x="199778" y="29143"/>
                </a:lnTo>
                <a:lnTo>
                  <a:pt x="191236" y="36423"/>
                </a:lnTo>
                <a:lnTo>
                  <a:pt x="210650" y="83114"/>
                </a:lnTo>
                <a:lnTo>
                  <a:pt x="221619" y="84327"/>
                </a:lnTo>
                <a:lnTo>
                  <a:pt x="227710" y="110658"/>
                </a:lnTo>
                <a:lnTo>
                  <a:pt x="205869" y="114249"/>
                </a:lnTo>
                <a:lnTo>
                  <a:pt x="197327" y="150189"/>
                </a:lnTo>
                <a:lnTo>
                  <a:pt x="130349" y="188508"/>
                </a:lnTo>
                <a:lnTo>
                  <a:pt x="-16" y="69937"/>
                </a:lnTo>
                <a:lnTo>
                  <a:pt x="46262" y="55570"/>
                </a:lnTo>
                <a:lnTo>
                  <a:pt x="40171" y="38802"/>
                </a:lnTo>
                <a:close/>
              </a:path>
            </a:pathLst>
          </a:custGeom>
          <a:solidFill>
            <a:srgbClr val="EC9C8B">
              <a:alpha val="75000"/>
            </a:srgbClr>
          </a:solidFill>
          <a:ln w="6350" cap="flat">
            <a:solidFill>
              <a:schemeClr val="bg1">
                <a:lumMod val="5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ru-RU">
              <a:solidFill>
                <a:srgbClr val="E8D1AE"/>
              </a:solidFill>
            </a:endParaRPr>
          </a:p>
        </p:txBody>
      </p:sp>
      <p:sp>
        <p:nvSpPr>
          <p:cNvPr id="64" name="Дмитров">
            <a:extLst>
              <a:ext uri="{FF2B5EF4-FFF2-40B4-BE49-F238E27FC236}">
                <a16:creationId xmlns:a16="http://schemas.microsoft.com/office/drawing/2014/main" xmlns="" id="{818799B3-36F1-4057-83CF-CD09BDB22418}"/>
              </a:ext>
            </a:extLst>
          </p:cNvPr>
          <p:cNvSpPr/>
          <p:nvPr/>
        </p:nvSpPr>
        <p:spPr>
          <a:xfrm>
            <a:off x="5613950" y="1165313"/>
            <a:ext cx="1134242" cy="1443100"/>
          </a:xfrm>
          <a:custGeom>
            <a:avLst/>
            <a:gdLst>
              <a:gd name="connsiteX0" fmla="*/ 49829 w 1092693"/>
              <a:gd name="connsiteY0" fmla="*/ 631487 h 1390237"/>
              <a:gd name="connsiteX1" fmla="*/ 87589 w 1092693"/>
              <a:gd name="connsiteY1" fmla="*/ 624207 h 1390237"/>
              <a:gd name="connsiteX2" fmla="*/ 60895 w 1092693"/>
              <a:gd name="connsiteY2" fmla="*/ 603846 h 1390237"/>
              <a:gd name="connsiteX3" fmla="*/ 69413 w 1092693"/>
              <a:gd name="connsiteY3" fmla="*/ 565528 h 1390237"/>
              <a:gd name="connsiteX4" fmla="*/ -16 w 1092693"/>
              <a:gd name="connsiteY4" fmla="*/ 499739 h 1390237"/>
              <a:gd name="connsiteX5" fmla="*/ 49926 w 1092693"/>
              <a:gd name="connsiteY5" fmla="*/ 451859 h 1390237"/>
              <a:gd name="connsiteX6" fmla="*/ 73077 w 1092693"/>
              <a:gd name="connsiteY6" fmla="*/ 405144 h 1390237"/>
              <a:gd name="connsiteX7" fmla="*/ 135202 w 1092693"/>
              <a:gd name="connsiteY7" fmla="*/ 403955 h 1390237"/>
              <a:gd name="connsiteX8" fmla="*/ 169323 w 1092693"/>
              <a:gd name="connsiteY8" fmla="*/ 376411 h 1390237"/>
              <a:gd name="connsiteX9" fmla="*/ 154762 w 1092693"/>
              <a:gd name="connsiteY9" fmla="*/ 353648 h 1390237"/>
              <a:gd name="connsiteX10" fmla="*/ 110911 w 1092693"/>
              <a:gd name="connsiteY10" fmla="*/ 340471 h 1390237"/>
              <a:gd name="connsiteX11" fmla="*/ 118191 w 1092693"/>
              <a:gd name="connsiteY11" fmla="*/ 314141 h 1390237"/>
              <a:gd name="connsiteX12" fmla="*/ 136464 w 1092693"/>
              <a:gd name="connsiteY12" fmla="*/ 326105 h 1390237"/>
              <a:gd name="connsiteX13" fmla="*/ 148598 w 1092693"/>
              <a:gd name="connsiteY13" fmla="*/ 334501 h 1390237"/>
              <a:gd name="connsiteX14" fmla="*/ 214411 w 1092693"/>
              <a:gd name="connsiteY14" fmla="*/ 231510 h 1390237"/>
              <a:gd name="connsiteX15" fmla="*/ 181505 w 1092693"/>
              <a:gd name="connsiteY15" fmla="*/ 203966 h 1390237"/>
              <a:gd name="connsiteX16" fmla="*/ 198492 w 1092693"/>
              <a:gd name="connsiteY16" fmla="*/ 175209 h 1390237"/>
              <a:gd name="connsiteX17" fmla="*/ 170463 w 1092693"/>
              <a:gd name="connsiteY17" fmla="*/ 122524 h 1390237"/>
              <a:gd name="connsiteX18" fmla="*/ 220430 w 1092693"/>
              <a:gd name="connsiteY18" fmla="*/ 99786 h 1390237"/>
              <a:gd name="connsiteX19" fmla="*/ 226521 w 1092693"/>
              <a:gd name="connsiteY19" fmla="*/ 80614 h 1390237"/>
              <a:gd name="connsiteX20" fmla="*/ 185072 w 1092693"/>
              <a:gd name="connsiteY20" fmla="*/ 48290 h 1390237"/>
              <a:gd name="connsiteX21" fmla="*/ 219192 w 1092693"/>
              <a:gd name="connsiteY21" fmla="*/ 37515 h 1390237"/>
              <a:gd name="connsiteX22" fmla="*/ 216765 w 1092693"/>
              <a:gd name="connsiteY22" fmla="*/ 13563 h 1390237"/>
              <a:gd name="connsiteX23" fmla="*/ 241033 w 1092693"/>
              <a:gd name="connsiteY23" fmla="*/ 386 h 1390237"/>
              <a:gd name="connsiteX24" fmla="*/ 315461 w 1092693"/>
              <a:gd name="connsiteY24" fmla="*/ 53071 h 1390237"/>
              <a:gd name="connsiteX25" fmla="*/ 496983 w 1092693"/>
              <a:gd name="connsiteY25" fmla="*/ 279414 h 1390237"/>
              <a:gd name="connsiteX26" fmla="*/ 529889 w 1092693"/>
              <a:gd name="connsiteY26" fmla="*/ 382381 h 1390237"/>
              <a:gd name="connsiteX27" fmla="*/ 704106 w 1092693"/>
              <a:gd name="connsiteY27" fmla="*/ 321324 h 1390237"/>
              <a:gd name="connsiteX28" fmla="*/ 711386 w 1092693"/>
              <a:gd name="connsiteY28" fmla="*/ 350057 h 1390237"/>
              <a:gd name="connsiteX29" fmla="*/ 756451 w 1092693"/>
              <a:gd name="connsiteY29" fmla="*/ 384784 h 1390237"/>
              <a:gd name="connsiteX30" fmla="*/ 823478 w 1092693"/>
              <a:gd name="connsiteY30" fmla="*/ 403955 h 1390237"/>
              <a:gd name="connsiteX31" fmla="*/ 885602 w 1092693"/>
              <a:gd name="connsiteY31" fmla="*/ 310549 h 1390237"/>
              <a:gd name="connsiteX32" fmla="*/ 951270 w 1092693"/>
              <a:gd name="connsiteY32" fmla="*/ 272231 h 1390237"/>
              <a:gd name="connsiteX33" fmla="*/ 984153 w 1092693"/>
              <a:gd name="connsiteY33" fmla="*/ 298561 h 1390237"/>
              <a:gd name="connsiteX34" fmla="*/ 979300 w 1092693"/>
              <a:gd name="connsiteY34" fmla="*/ 326105 h 1390237"/>
              <a:gd name="connsiteX35" fmla="*/ 993860 w 1092693"/>
              <a:gd name="connsiteY35" fmla="*/ 330958 h 1390237"/>
              <a:gd name="connsiteX36" fmla="*/ 1010847 w 1092693"/>
              <a:gd name="connsiteY36" fmla="*/ 377649 h 1390237"/>
              <a:gd name="connsiteX37" fmla="*/ 1005994 w 1092693"/>
              <a:gd name="connsiteY37" fmla="*/ 413565 h 1390237"/>
              <a:gd name="connsiteX38" fmla="*/ 1026718 w 1092693"/>
              <a:gd name="connsiteY38" fmla="*/ 442322 h 1390237"/>
              <a:gd name="connsiteX39" fmla="*/ 1019438 w 1092693"/>
              <a:gd name="connsiteY39" fmla="*/ 460280 h 1390237"/>
              <a:gd name="connsiteX40" fmla="*/ 1057223 w 1092693"/>
              <a:gd name="connsiteY40" fmla="*/ 469987 h 1390237"/>
              <a:gd name="connsiteX41" fmla="*/ 1092677 w 1092693"/>
              <a:gd name="connsiteY41" fmla="*/ 528471 h 1390237"/>
              <a:gd name="connsiteX42" fmla="*/ 1051277 w 1092693"/>
              <a:gd name="connsiteY42" fmla="*/ 563198 h 1390237"/>
              <a:gd name="connsiteX43" fmla="*/ 1027009 w 1092693"/>
              <a:gd name="connsiteY43" fmla="*/ 611102 h 1390237"/>
              <a:gd name="connsiteX44" fmla="*/ 1051277 w 1092693"/>
              <a:gd name="connsiteY44" fmla="*/ 657793 h 1390237"/>
              <a:gd name="connsiteX45" fmla="*/ 1000097 w 1092693"/>
              <a:gd name="connsiteY45" fmla="*/ 733241 h 1390237"/>
              <a:gd name="connsiteX46" fmla="*/ 1003737 w 1092693"/>
              <a:gd name="connsiteY46" fmla="*/ 772748 h 1390237"/>
              <a:gd name="connsiteX47" fmla="*/ 969762 w 1092693"/>
              <a:gd name="connsiteY47" fmla="*/ 803908 h 1390237"/>
              <a:gd name="connsiteX48" fmla="*/ 998883 w 1092693"/>
              <a:gd name="connsiteY48" fmla="*/ 878142 h 1390237"/>
              <a:gd name="connsiteX49" fmla="*/ 945276 w 1092693"/>
              <a:gd name="connsiteY49" fmla="*/ 908088 h 1390237"/>
              <a:gd name="connsiteX50" fmla="*/ 1003737 w 1092693"/>
              <a:gd name="connsiteY50" fmla="*/ 914082 h 1390237"/>
              <a:gd name="connsiteX51" fmla="*/ 1015871 w 1092693"/>
              <a:gd name="connsiteY51" fmla="*/ 985914 h 1390237"/>
              <a:gd name="connsiteX52" fmla="*/ 995170 w 1092693"/>
              <a:gd name="connsiteY52" fmla="*/ 996689 h 1390237"/>
              <a:gd name="connsiteX53" fmla="*/ 972019 w 1092693"/>
              <a:gd name="connsiteY53" fmla="*/ 990719 h 1390237"/>
              <a:gd name="connsiteX54" fmla="*/ 929430 w 1092693"/>
              <a:gd name="connsiteY54" fmla="*/ 1043428 h 1390237"/>
              <a:gd name="connsiteX55" fmla="*/ 873372 w 1092693"/>
              <a:gd name="connsiteY55" fmla="*/ 1094924 h 1390237"/>
              <a:gd name="connsiteX56" fmla="*/ 894072 w 1092693"/>
              <a:gd name="connsiteY56" fmla="*/ 1134431 h 1390237"/>
              <a:gd name="connsiteX57" fmla="*/ 878250 w 1092693"/>
              <a:gd name="connsiteY57" fmla="*/ 1191921 h 1390237"/>
              <a:gd name="connsiteX58" fmla="*/ 834398 w 1092693"/>
              <a:gd name="connsiteY58" fmla="*/ 1194348 h 1390237"/>
              <a:gd name="connsiteX59" fmla="*/ 763707 w 1092693"/>
              <a:gd name="connsiteY59" fmla="*/ 1134456 h 1390237"/>
              <a:gd name="connsiteX60" fmla="*/ 707697 w 1092693"/>
              <a:gd name="connsiteY60" fmla="*/ 1127175 h 1390237"/>
              <a:gd name="connsiteX61" fmla="*/ 644335 w 1092693"/>
              <a:gd name="connsiteY61" fmla="*/ 1149938 h 1390237"/>
              <a:gd name="connsiteX62" fmla="*/ 652853 w 1092693"/>
              <a:gd name="connsiteY62" fmla="*/ 1175080 h 1390237"/>
              <a:gd name="connsiteX63" fmla="*/ 638292 w 1092693"/>
              <a:gd name="connsiteY63" fmla="*/ 1178671 h 1390237"/>
              <a:gd name="connsiteX64" fmla="*/ 660133 w 1092693"/>
              <a:gd name="connsiteY64" fmla="*/ 1207404 h 1390237"/>
              <a:gd name="connsiteX65" fmla="*/ 649164 w 1092693"/>
              <a:gd name="connsiteY65" fmla="*/ 1245747 h 1390237"/>
              <a:gd name="connsiteX66" fmla="*/ 667462 w 1092693"/>
              <a:gd name="connsiteY66" fmla="*/ 1258899 h 1390237"/>
              <a:gd name="connsiteX67" fmla="*/ 638341 w 1092693"/>
              <a:gd name="connsiteY67" fmla="*/ 1294840 h 1390237"/>
              <a:gd name="connsiteX68" fmla="*/ 633487 w 1092693"/>
              <a:gd name="connsiteY68" fmla="*/ 1322383 h 1390237"/>
              <a:gd name="connsiteX69" fmla="*/ 622518 w 1092693"/>
              <a:gd name="connsiteY69" fmla="*/ 1319957 h 1390237"/>
              <a:gd name="connsiteX70" fmla="*/ 564058 w 1092693"/>
              <a:gd name="connsiteY70" fmla="*/ 1390624 h 1390237"/>
              <a:gd name="connsiteX71" fmla="*/ 545785 w 1092693"/>
              <a:gd name="connsiteY71" fmla="*/ 1379849 h 1390237"/>
              <a:gd name="connsiteX72" fmla="*/ 523944 w 1092693"/>
              <a:gd name="connsiteY72" fmla="*/ 1359488 h 1390237"/>
              <a:gd name="connsiteX73" fmla="*/ 515402 w 1092693"/>
              <a:gd name="connsiteY73" fmla="*/ 1371452 h 1390237"/>
              <a:gd name="connsiteX74" fmla="*/ 488707 w 1092693"/>
              <a:gd name="connsiteY74" fmla="*/ 1357086 h 1390237"/>
              <a:gd name="connsiteX75" fmla="*/ 493561 w 1092693"/>
              <a:gd name="connsiteY75" fmla="*/ 1381038 h 1390237"/>
              <a:gd name="connsiteX76" fmla="*/ 415565 w 1092693"/>
              <a:gd name="connsiteY76" fmla="*/ 1363080 h 1390237"/>
              <a:gd name="connsiteX77" fmla="*/ 404620 w 1092693"/>
              <a:gd name="connsiteY77" fmla="*/ 1373855 h 1390237"/>
              <a:gd name="connsiteX78" fmla="*/ 358318 w 1092693"/>
              <a:gd name="connsiteY78" fmla="*/ 1313962 h 1390237"/>
              <a:gd name="connsiteX79" fmla="*/ 360745 w 1092693"/>
              <a:gd name="connsiteY79" fmla="*/ 1274455 h 1390237"/>
              <a:gd name="connsiteX80" fmla="*/ 402145 w 1092693"/>
              <a:gd name="connsiteY80" fmla="*/ 1254095 h 1390237"/>
              <a:gd name="connsiteX81" fmla="*/ 366836 w 1092693"/>
              <a:gd name="connsiteY81" fmla="*/ 1212184 h 1390237"/>
              <a:gd name="connsiteX82" fmla="*/ 342568 w 1092693"/>
              <a:gd name="connsiteY82" fmla="*/ 1215776 h 1390237"/>
              <a:gd name="connsiteX83" fmla="*/ 326722 w 1092693"/>
              <a:gd name="connsiteY83" fmla="*/ 1133266 h 1390237"/>
              <a:gd name="connsiteX84" fmla="*/ 376664 w 1092693"/>
              <a:gd name="connsiteY84" fmla="*/ 1056630 h 1390237"/>
              <a:gd name="connsiteX85" fmla="*/ 358391 w 1092693"/>
              <a:gd name="connsiteY85" fmla="*/ 1030275 h 1390237"/>
              <a:gd name="connsiteX86" fmla="*/ 336550 w 1092693"/>
              <a:gd name="connsiteY86" fmla="*/ 1019500 h 1390237"/>
              <a:gd name="connsiteX87" fmla="*/ 305754 w 1092693"/>
              <a:gd name="connsiteY87" fmla="*/ 960797 h 1390237"/>
              <a:gd name="connsiteX88" fmla="*/ 196114 w 1092693"/>
              <a:gd name="connsiteY88" fmla="*/ 968078 h 1390237"/>
              <a:gd name="connsiteX89" fmla="*/ 192474 w 1092693"/>
              <a:gd name="connsiteY89" fmla="*/ 935753 h 1390237"/>
              <a:gd name="connsiteX90" fmla="*/ 225259 w 1092693"/>
              <a:gd name="connsiteY90" fmla="*/ 902191 h 1390237"/>
              <a:gd name="connsiteX91" fmla="*/ 208272 w 1092693"/>
              <a:gd name="connsiteY91" fmla="*/ 867464 h 1390237"/>
              <a:gd name="connsiteX92" fmla="*/ 152238 w 1092693"/>
              <a:gd name="connsiteY92" fmla="*/ 847104 h 1390237"/>
              <a:gd name="connsiteX93" fmla="*/ 151025 w 1092693"/>
              <a:gd name="connsiteY93" fmla="*/ 821963 h 1390237"/>
              <a:gd name="connsiteX94" fmla="*/ 60871 w 1092693"/>
              <a:gd name="connsiteY94" fmla="*/ 721374 h 1390237"/>
              <a:gd name="connsiteX95" fmla="*/ 60871 w 1092693"/>
              <a:gd name="connsiteY95" fmla="*/ 701013 h 1390237"/>
              <a:gd name="connsiteX96" fmla="*/ 56017 w 1092693"/>
              <a:gd name="connsiteY96" fmla="*/ 666287 h 1390237"/>
              <a:gd name="connsiteX97" fmla="*/ 70578 w 1092693"/>
              <a:gd name="connsiteY97" fmla="*/ 651920 h 1390237"/>
              <a:gd name="connsiteX98" fmla="*/ 51164 w 1092693"/>
              <a:gd name="connsiteY98" fmla="*/ 649494 h 1390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</a:cxnLst>
            <a:rect l="l" t="t" r="r" b="b"/>
            <a:pathLst>
              <a:path w="1092693" h="1390237">
                <a:moveTo>
                  <a:pt x="49829" y="631487"/>
                </a:moveTo>
                <a:lnTo>
                  <a:pt x="87589" y="624207"/>
                </a:lnTo>
                <a:lnTo>
                  <a:pt x="60895" y="603846"/>
                </a:lnTo>
                <a:lnTo>
                  <a:pt x="69413" y="565528"/>
                </a:lnTo>
                <a:lnTo>
                  <a:pt x="-16" y="499739"/>
                </a:lnTo>
                <a:lnTo>
                  <a:pt x="49926" y="451859"/>
                </a:lnTo>
                <a:lnTo>
                  <a:pt x="73077" y="405144"/>
                </a:lnTo>
                <a:lnTo>
                  <a:pt x="135202" y="403955"/>
                </a:lnTo>
                <a:lnTo>
                  <a:pt x="169323" y="376411"/>
                </a:lnTo>
                <a:lnTo>
                  <a:pt x="154762" y="353648"/>
                </a:lnTo>
                <a:lnTo>
                  <a:pt x="110911" y="340471"/>
                </a:lnTo>
                <a:lnTo>
                  <a:pt x="118191" y="314141"/>
                </a:lnTo>
                <a:lnTo>
                  <a:pt x="136464" y="326105"/>
                </a:lnTo>
                <a:lnTo>
                  <a:pt x="148598" y="334501"/>
                </a:lnTo>
                <a:lnTo>
                  <a:pt x="214411" y="231510"/>
                </a:lnTo>
                <a:lnTo>
                  <a:pt x="181505" y="203966"/>
                </a:lnTo>
                <a:lnTo>
                  <a:pt x="198492" y="175209"/>
                </a:lnTo>
                <a:lnTo>
                  <a:pt x="170463" y="122524"/>
                </a:lnTo>
                <a:lnTo>
                  <a:pt x="220430" y="99786"/>
                </a:lnTo>
                <a:lnTo>
                  <a:pt x="226521" y="80614"/>
                </a:lnTo>
                <a:lnTo>
                  <a:pt x="185072" y="48290"/>
                </a:lnTo>
                <a:lnTo>
                  <a:pt x="219192" y="37515"/>
                </a:lnTo>
                <a:lnTo>
                  <a:pt x="216765" y="13563"/>
                </a:lnTo>
                <a:lnTo>
                  <a:pt x="241033" y="386"/>
                </a:lnTo>
                <a:lnTo>
                  <a:pt x="315461" y="53071"/>
                </a:lnTo>
                <a:lnTo>
                  <a:pt x="496983" y="279414"/>
                </a:lnTo>
                <a:lnTo>
                  <a:pt x="529889" y="382381"/>
                </a:lnTo>
                <a:lnTo>
                  <a:pt x="704106" y="321324"/>
                </a:lnTo>
                <a:lnTo>
                  <a:pt x="711386" y="350057"/>
                </a:lnTo>
                <a:lnTo>
                  <a:pt x="756451" y="384784"/>
                </a:lnTo>
                <a:lnTo>
                  <a:pt x="823478" y="403955"/>
                </a:lnTo>
                <a:lnTo>
                  <a:pt x="885602" y="310549"/>
                </a:lnTo>
                <a:lnTo>
                  <a:pt x="951270" y="272231"/>
                </a:lnTo>
                <a:lnTo>
                  <a:pt x="984153" y="298561"/>
                </a:lnTo>
                <a:lnTo>
                  <a:pt x="979300" y="326105"/>
                </a:lnTo>
                <a:lnTo>
                  <a:pt x="993860" y="330958"/>
                </a:lnTo>
                <a:lnTo>
                  <a:pt x="1010847" y="377649"/>
                </a:lnTo>
                <a:lnTo>
                  <a:pt x="1005994" y="413565"/>
                </a:lnTo>
                <a:lnTo>
                  <a:pt x="1026718" y="442322"/>
                </a:lnTo>
                <a:lnTo>
                  <a:pt x="1019438" y="460280"/>
                </a:lnTo>
                <a:lnTo>
                  <a:pt x="1057223" y="469987"/>
                </a:lnTo>
                <a:lnTo>
                  <a:pt x="1092677" y="528471"/>
                </a:lnTo>
                <a:lnTo>
                  <a:pt x="1051277" y="563198"/>
                </a:lnTo>
                <a:lnTo>
                  <a:pt x="1027009" y="611102"/>
                </a:lnTo>
                <a:lnTo>
                  <a:pt x="1051277" y="657793"/>
                </a:lnTo>
                <a:lnTo>
                  <a:pt x="1000097" y="733241"/>
                </a:lnTo>
                <a:lnTo>
                  <a:pt x="1003737" y="772748"/>
                </a:lnTo>
                <a:lnTo>
                  <a:pt x="969762" y="803908"/>
                </a:lnTo>
                <a:lnTo>
                  <a:pt x="998883" y="878142"/>
                </a:lnTo>
                <a:lnTo>
                  <a:pt x="945276" y="908088"/>
                </a:lnTo>
                <a:lnTo>
                  <a:pt x="1003737" y="914082"/>
                </a:lnTo>
                <a:lnTo>
                  <a:pt x="1015871" y="985914"/>
                </a:lnTo>
                <a:lnTo>
                  <a:pt x="995170" y="996689"/>
                </a:lnTo>
                <a:lnTo>
                  <a:pt x="972019" y="990719"/>
                </a:lnTo>
                <a:lnTo>
                  <a:pt x="929430" y="1043428"/>
                </a:lnTo>
                <a:lnTo>
                  <a:pt x="873372" y="1094924"/>
                </a:lnTo>
                <a:lnTo>
                  <a:pt x="894072" y="1134431"/>
                </a:lnTo>
                <a:lnTo>
                  <a:pt x="878250" y="1191921"/>
                </a:lnTo>
                <a:lnTo>
                  <a:pt x="834398" y="1194348"/>
                </a:lnTo>
                <a:lnTo>
                  <a:pt x="763707" y="1134456"/>
                </a:lnTo>
                <a:lnTo>
                  <a:pt x="707697" y="1127175"/>
                </a:lnTo>
                <a:lnTo>
                  <a:pt x="644335" y="1149938"/>
                </a:lnTo>
                <a:lnTo>
                  <a:pt x="652853" y="1175080"/>
                </a:lnTo>
                <a:lnTo>
                  <a:pt x="638292" y="1178671"/>
                </a:lnTo>
                <a:lnTo>
                  <a:pt x="660133" y="1207404"/>
                </a:lnTo>
                <a:lnTo>
                  <a:pt x="649164" y="1245747"/>
                </a:lnTo>
                <a:lnTo>
                  <a:pt x="667462" y="1258899"/>
                </a:lnTo>
                <a:lnTo>
                  <a:pt x="638341" y="1294840"/>
                </a:lnTo>
                <a:lnTo>
                  <a:pt x="633487" y="1322383"/>
                </a:lnTo>
                <a:lnTo>
                  <a:pt x="622518" y="1319957"/>
                </a:lnTo>
                <a:lnTo>
                  <a:pt x="564058" y="1390624"/>
                </a:lnTo>
                <a:lnTo>
                  <a:pt x="545785" y="1379849"/>
                </a:lnTo>
                <a:lnTo>
                  <a:pt x="523944" y="1359488"/>
                </a:lnTo>
                <a:lnTo>
                  <a:pt x="515402" y="1371452"/>
                </a:lnTo>
                <a:lnTo>
                  <a:pt x="488707" y="1357086"/>
                </a:lnTo>
                <a:lnTo>
                  <a:pt x="493561" y="1381038"/>
                </a:lnTo>
                <a:lnTo>
                  <a:pt x="415565" y="1363080"/>
                </a:lnTo>
                <a:lnTo>
                  <a:pt x="404620" y="1373855"/>
                </a:lnTo>
                <a:lnTo>
                  <a:pt x="358318" y="1313962"/>
                </a:lnTo>
                <a:lnTo>
                  <a:pt x="360745" y="1274455"/>
                </a:lnTo>
                <a:lnTo>
                  <a:pt x="402145" y="1254095"/>
                </a:lnTo>
                <a:lnTo>
                  <a:pt x="366836" y="1212184"/>
                </a:lnTo>
                <a:lnTo>
                  <a:pt x="342568" y="1215776"/>
                </a:lnTo>
                <a:lnTo>
                  <a:pt x="326722" y="1133266"/>
                </a:lnTo>
                <a:lnTo>
                  <a:pt x="376664" y="1056630"/>
                </a:lnTo>
                <a:lnTo>
                  <a:pt x="358391" y="1030275"/>
                </a:lnTo>
                <a:lnTo>
                  <a:pt x="336550" y="1019500"/>
                </a:lnTo>
                <a:lnTo>
                  <a:pt x="305754" y="960797"/>
                </a:lnTo>
                <a:lnTo>
                  <a:pt x="196114" y="968078"/>
                </a:lnTo>
                <a:lnTo>
                  <a:pt x="192474" y="935753"/>
                </a:lnTo>
                <a:lnTo>
                  <a:pt x="225259" y="902191"/>
                </a:lnTo>
                <a:lnTo>
                  <a:pt x="208272" y="867464"/>
                </a:lnTo>
                <a:lnTo>
                  <a:pt x="152238" y="847104"/>
                </a:lnTo>
                <a:lnTo>
                  <a:pt x="151025" y="821963"/>
                </a:lnTo>
                <a:lnTo>
                  <a:pt x="60871" y="721374"/>
                </a:lnTo>
                <a:lnTo>
                  <a:pt x="60871" y="701013"/>
                </a:lnTo>
                <a:lnTo>
                  <a:pt x="56017" y="666287"/>
                </a:lnTo>
                <a:lnTo>
                  <a:pt x="70578" y="651920"/>
                </a:lnTo>
                <a:lnTo>
                  <a:pt x="51164" y="649494"/>
                </a:lnTo>
                <a:close/>
              </a:path>
            </a:pathLst>
          </a:custGeom>
          <a:gradFill>
            <a:gsLst>
              <a:gs pos="30000">
                <a:srgbClr val="EC9C8B"/>
              </a:gs>
              <a:gs pos="65000">
                <a:srgbClr val="C5E0B4">
                  <a:alpha val="49000"/>
                </a:srgbClr>
              </a:gs>
            </a:gsLst>
            <a:lin ang="5400000" scaled="1"/>
          </a:gradFill>
          <a:ln w="6350" cap="flat">
            <a:solidFill>
              <a:schemeClr val="bg1">
                <a:lumMod val="5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ru-RU">
              <a:solidFill>
                <a:srgbClr val="E8D1AE"/>
              </a:solidFill>
            </a:endParaRPr>
          </a:p>
        </p:txBody>
      </p:sp>
      <p:sp>
        <p:nvSpPr>
          <p:cNvPr id="65" name="Дзержинский">
            <a:extLst>
              <a:ext uri="{FF2B5EF4-FFF2-40B4-BE49-F238E27FC236}">
                <a16:creationId xmlns:a16="http://schemas.microsoft.com/office/drawing/2014/main" xmlns="" id="{EC65BA48-E4C9-4673-A9C3-3D2941570BC1}"/>
              </a:ext>
            </a:extLst>
          </p:cNvPr>
          <p:cNvSpPr/>
          <p:nvPr/>
        </p:nvSpPr>
        <p:spPr>
          <a:xfrm>
            <a:off x="6644989" y="3459292"/>
            <a:ext cx="113608" cy="113330"/>
          </a:xfrm>
          <a:custGeom>
            <a:avLst/>
            <a:gdLst>
              <a:gd name="connsiteX0" fmla="*/ 60847 w 109446"/>
              <a:gd name="connsiteY0" fmla="*/ 22105 h 109179"/>
              <a:gd name="connsiteX1" fmla="*/ 92394 w 109446"/>
              <a:gd name="connsiteY1" fmla="*/ 28075 h 109179"/>
              <a:gd name="connsiteX2" fmla="*/ 97248 w 109446"/>
              <a:gd name="connsiteY2" fmla="*/ 32929 h 109179"/>
              <a:gd name="connsiteX3" fmla="*/ 91157 w 109446"/>
              <a:gd name="connsiteY3" fmla="*/ 41325 h 109179"/>
              <a:gd name="connsiteX4" fmla="*/ 109430 w 109446"/>
              <a:gd name="connsiteY4" fmla="*/ 67656 h 109179"/>
              <a:gd name="connsiteX5" fmla="*/ 97296 w 109446"/>
              <a:gd name="connsiteY5" fmla="*/ 100004 h 109179"/>
              <a:gd name="connsiteX6" fmla="*/ 91205 w 109446"/>
              <a:gd name="connsiteY6" fmla="*/ 109566 h 109179"/>
              <a:gd name="connsiteX7" fmla="*/ 71791 w 109446"/>
              <a:gd name="connsiteY7" fmla="*/ 101193 h 109179"/>
              <a:gd name="connsiteX8" fmla="*/ 91205 w 109446"/>
              <a:gd name="connsiteY8" fmla="*/ 91486 h 109179"/>
              <a:gd name="connsiteX9" fmla="*/ 69364 w 109446"/>
              <a:gd name="connsiteY9" fmla="*/ 67534 h 109179"/>
              <a:gd name="connsiteX10" fmla="*/ 38933 w 109446"/>
              <a:gd name="connsiteY10" fmla="*/ 68723 h 109179"/>
              <a:gd name="connsiteX11" fmla="*/ 26799 w 109446"/>
              <a:gd name="connsiteY11" fmla="*/ 83090 h 109179"/>
              <a:gd name="connsiteX12" fmla="*/ 6051 w 109446"/>
              <a:gd name="connsiteY12" fmla="*/ 79522 h 109179"/>
              <a:gd name="connsiteX13" fmla="*/ 4837 w 109446"/>
              <a:gd name="connsiteY13" fmla="*/ 60327 h 109179"/>
              <a:gd name="connsiteX14" fmla="*/ -16 w 109446"/>
              <a:gd name="connsiteY14" fmla="*/ 55473 h 109179"/>
              <a:gd name="connsiteX15" fmla="*/ 15830 w 109446"/>
              <a:gd name="connsiteY15" fmla="*/ 39893 h 109179"/>
              <a:gd name="connsiteX16" fmla="*/ 47524 w 109446"/>
              <a:gd name="connsiteY16" fmla="*/ 386 h 109179"/>
              <a:gd name="connsiteX17" fmla="*/ 58493 w 109446"/>
              <a:gd name="connsiteY17" fmla="*/ 7666 h 109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09446" h="109179">
                <a:moveTo>
                  <a:pt x="60847" y="22105"/>
                </a:moveTo>
                <a:lnTo>
                  <a:pt x="92394" y="28075"/>
                </a:lnTo>
                <a:lnTo>
                  <a:pt x="97248" y="32929"/>
                </a:lnTo>
                <a:lnTo>
                  <a:pt x="91157" y="41325"/>
                </a:lnTo>
                <a:lnTo>
                  <a:pt x="109430" y="67656"/>
                </a:lnTo>
                <a:lnTo>
                  <a:pt x="97296" y="100004"/>
                </a:lnTo>
                <a:lnTo>
                  <a:pt x="91205" y="109566"/>
                </a:lnTo>
                <a:lnTo>
                  <a:pt x="71791" y="101193"/>
                </a:lnTo>
                <a:lnTo>
                  <a:pt x="91205" y="91486"/>
                </a:lnTo>
                <a:lnTo>
                  <a:pt x="69364" y="67534"/>
                </a:lnTo>
                <a:lnTo>
                  <a:pt x="38933" y="68723"/>
                </a:lnTo>
                <a:lnTo>
                  <a:pt x="26799" y="83090"/>
                </a:lnTo>
                <a:lnTo>
                  <a:pt x="6051" y="79522"/>
                </a:lnTo>
                <a:lnTo>
                  <a:pt x="4837" y="60327"/>
                </a:lnTo>
                <a:lnTo>
                  <a:pt x="-16" y="55473"/>
                </a:lnTo>
                <a:lnTo>
                  <a:pt x="15830" y="39893"/>
                </a:lnTo>
                <a:lnTo>
                  <a:pt x="47524" y="386"/>
                </a:lnTo>
                <a:lnTo>
                  <a:pt x="58493" y="7666"/>
                </a:lnTo>
                <a:close/>
              </a:path>
            </a:pathLst>
          </a:custGeom>
          <a:solidFill>
            <a:srgbClr val="EC9C8B">
              <a:alpha val="75000"/>
            </a:srgbClr>
          </a:solidFill>
          <a:ln w="6350" cap="flat">
            <a:solidFill>
              <a:schemeClr val="bg1">
                <a:lumMod val="5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ru-RU">
              <a:solidFill>
                <a:srgbClr val="E8D1AE"/>
              </a:solidFill>
            </a:endParaRPr>
          </a:p>
        </p:txBody>
      </p:sp>
      <p:sp>
        <p:nvSpPr>
          <p:cNvPr id="66" name="Воскресенск">
            <a:extLst>
              <a:ext uri="{FF2B5EF4-FFF2-40B4-BE49-F238E27FC236}">
                <a16:creationId xmlns:a16="http://schemas.microsoft.com/office/drawing/2014/main" xmlns="" id="{283680DE-3531-4847-9E7F-39BF4B6D8850}"/>
              </a:ext>
            </a:extLst>
          </p:cNvPr>
          <p:cNvSpPr/>
          <p:nvPr/>
        </p:nvSpPr>
        <p:spPr>
          <a:xfrm>
            <a:off x="7363491" y="3655171"/>
            <a:ext cx="724346" cy="747067"/>
          </a:xfrm>
          <a:custGeom>
            <a:avLst/>
            <a:gdLst>
              <a:gd name="connsiteX0" fmla="*/ 191187 w 697812"/>
              <a:gd name="connsiteY0" fmla="*/ 496171 h 719701"/>
              <a:gd name="connsiteX1" fmla="*/ 125398 w 697812"/>
              <a:gd name="connsiteY1" fmla="*/ 443462 h 719701"/>
              <a:gd name="connsiteX2" fmla="*/ 158281 w 697812"/>
              <a:gd name="connsiteY2" fmla="*/ 387161 h 719701"/>
              <a:gd name="connsiteX3" fmla="*/ 185120 w 697812"/>
              <a:gd name="connsiteY3" fmla="*/ 383594 h 719701"/>
              <a:gd name="connsiteX4" fmla="*/ 175413 w 697812"/>
              <a:gd name="connsiteY4" fmla="*/ 339282 h 719701"/>
              <a:gd name="connsiteX5" fmla="*/ 90138 w 697812"/>
              <a:gd name="connsiteY5" fmla="*/ 357240 h 719701"/>
              <a:gd name="connsiteX6" fmla="*/ 87711 w 697812"/>
              <a:gd name="connsiteY6" fmla="*/ 310525 h 719701"/>
              <a:gd name="connsiteX7" fmla="*/ 57255 w 697812"/>
              <a:gd name="connsiteY7" fmla="*/ 287786 h 719701"/>
              <a:gd name="connsiteX8" fmla="*/ 60919 w 697812"/>
              <a:gd name="connsiteY8" fmla="*/ 248279 h 719701"/>
              <a:gd name="connsiteX9" fmla="*/ -16 w 697812"/>
              <a:gd name="connsiteY9" fmla="*/ 221924 h 719701"/>
              <a:gd name="connsiteX10" fmla="*/ 23135 w 697812"/>
              <a:gd name="connsiteY10" fmla="*/ 187173 h 719701"/>
              <a:gd name="connsiteX11" fmla="*/ 25561 w 697812"/>
              <a:gd name="connsiteY11" fmla="*/ 133299 h 719701"/>
              <a:gd name="connsiteX12" fmla="*/ 93802 w 697812"/>
              <a:gd name="connsiteY12" fmla="*/ 147665 h 719701"/>
              <a:gd name="connsiteX13" fmla="*/ 115642 w 697812"/>
              <a:gd name="connsiteY13" fmla="*/ 43485 h 719701"/>
              <a:gd name="connsiteX14" fmla="*/ 177768 w 697812"/>
              <a:gd name="connsiteY14" fmla="*/ 1575 h 719701"/>
              <a:gd name="connsiteX15" fmla="*/ 309346 w 697812"/>
              <a:gd name="connsiteY15" fmla="*/ 386 h 719701"/>
              <a:gd name="connsiteX16" fmla="*/ 338467 w 697812"/>
              <a:gd name="connsiteY16" fmla="*/ 27930 h 719701"/>
              <a:gd name="connsiteX17" fmla="*/ 320193 w 697812"/>
              <a:gd name="connsiteY17" fmla="*/ 57851 h 719701"/>
              <a:gd name="connsiteX18" fmla="*/ 348198 w 697812"/>
              <a:gd name="connsiteY18" fmla="*/ 84206 h 719701"/>
              <a:gd name="connsiteX19" fmla="*/ 342107 w 697812"/>
              <a:gd name="connsiteY19" fmla="*/ 121335 h 719701"/>
              <a:gd name="connsiteX20" fmla="*/ 449321 w 697812"/>
              <a:gd name="connsiteY20" fmla="*/ 91389 h 719701"/>
              <a:gd name="connsiteX21" fmla="*/ 449321 w 697812"/>
              <a:gd name="connsiteY21" fmla="*/ 141599 h 719701"/>
              <a:gd name="connsiteX22" fmla="*/ 417773 w 697812"/>
              <a:gd name="connsiteY22" fmla="*/ 179917 h 719701"/>
              <a:gd name="connsiteX23" fmla="*/ 457985 w 697812"/>
              <a:gd name="connsiteY23" fmla="*/ 209863 h 719701"/>
              <a:gd name="connsiteX24" fmla="*/ 516469 w 697812"/>
              <a:gd name="connsiteY24" fmla="*/ 196661 h 719701"/>
              <a:gd name="connsiteX25" fmla="*/ 531030 w 697812"/>
              <a:gd name="connsiteY25" fmla="*/ 306860 h 719701"/>
              <a:gd name="connsiteX26" fmla="*/ 627250 w 697812"/>
              <a:gd name="connsiteY26" fmla="*/ 315233 h 719701"/>
              <a:gd name="connsiteX27" fmla="*/ 622397 w 697812"/>
              <a:gd name="connsiteY27" fmla="*/ 345179 h 719701"/>
              <a:gd name="connsiteX28" fmla="*/ 634531 w 697812"/>
              <a:gd name="connsiteY28" fmla="*/ 346368 h 719701"/>
              <a:gd name="connsiteX29" fmla="*/ 663652 w 697812"/>
              <a:gd name="connsiteY29" fmla="*/ 406236 h 719701"/>
              <a:gd name="connsiteX30" fmla="*/ 653945 w 697812"/>
              <a:gd name="connsiteY30" fmla="*/ 468531 h 719701"/>
              <a:gd name="connsiteX31" fmla="*/ 697796 w 697812"/>
              <a:gd name="connsiteY31" fmla="*/ 478092 h 719701"/>
              <a:gd name="connsiteX32" fmla="*/ 671199 w 697812"/>
              <a:gd name="connsiteY32" fmla="*/ 522599 h 719701"/>
              <a:gd name="connsiteX33" fmla="*/ 620019 w 697812"/>
              <a:gd name="connsiteY33" fmla="*/ 539368 h 719701"/>
              <a:gd name="connsiteX34" fmla="*/ 677290 w 697812"/>
              <a:gd name="connsiteY34" fmla="*/ 552520 h 719701"/>
              <a:gd name="connsiteX35" fmla="*/ 644407 w 697812"/>
              <a:gd name="connsiteY35" fmla="*/ 584869 h 719701"/>
              <a:gd name="connsiteX36" fmla="*/ 655376 w 697812"/>
              <a:gd name="connsiteY36" fmla="*/ 623187 h 719701"/>
              <a:gd name="connsiteX37" fmla="*/ 627226 w 697812"/>
              <a:gd name="connsiteY37" fmla="*/ 655415 h 719701"/>
              <a:gd name="connsiteX38" fmla="*/ 531005 w 697812"/>
              <a:gd name="connsiteY38" fmla="*/ 626682 h 719701"/>
              <a:gd name="connsiteX39" fmla="*/ 498099 w 697812"/>
              <a:gd name="connsiteY39" fmla="*/ 674586 h 719701"/>
              <a:gd name="connsiteX40" fmla="*/ 373825 w 697812"/>
              <a:gd name="connsiteY40" fmla="*/ 682958 h 719701"/>
              <a:gd name="connsiteX41" fmla="*/ 358002 w 697812"/>
              <a:gd name="connsiteY41" fmla="*/ 657817 h 719701"/>
              <a:gd name="connsiteX42" fmla="*/ 277774 w 697812"/>
              <a:gd name="connsiteY42" fmla="*/ 714094 h 719701"/>
              <a:gd name="connsiteX43" fmla="*/ 232709 w 697812"/>
              <a:gd name="connsiteY43" fmla="*/ 680580 h 719701"/>
              <a:gd name="connsiteX44" fmla="*/ 206015 w 697812"/>
              <a:gd name="connsiteY44" fmla="*/ 692544 h 719701"/>
              <a:gd name="connsiteX45" fmla="*/ 221837 w 697812"/>
              <a:gd name="connsiteY45" fmla="*/ 720088 h 719701"/>
              <a:gd name="connsiteX46" fmla="*/ 142652 w 697812"/>
              <a:gd name="connsiteY46" fmla="*/ 690166 h 719701"/>
              <a:gd name="connsiteX47" fmla="*/ 146292 w 697812"/>
              <a:gd name="connsiteY47" fmla="*/ 706910 h 719701"/>
              <a:gd name="connsiteX48" fmla="*/ 119598 w 697812"/>
              <a:gd name="connsiteY48" fmla="*/ 708124 h 719701"/>
              <a:gd name="connsiteX49" fmla="*/ 115958 w 697812"/>
              <a:gd name="connsiteY49" fmla="*/ 685361 h 719701"/>
              <a:gd name="connsiteX50" fmla="*/ 95234 w 697812"/>
              <a:gd name="connsiteY50" fmla="*/ 673397 h 719701"/>
              <a:gd name="connsiteX51" fmla="*/ 156145 w 697812"/>
              <a:gd name="connsiteY51" fmla="*/ 637457 h 719701"/>
              <a:gd name="connsiteX52" fmla="*/ 154932 w 697812"/>
              <a:gd name="connsiteY52" fmla="*/ 571595 h 719701"/>
              <a:gd name="connsiteX53" fmla="*/ 187838 w 697812"/>
              <a:gd name="connsiteY53" fmla="*/ 539270 h 719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697812" h="719701">
                <a:moveTo>
                  <a:pt x="191187" y="496171"/>
                </a:moveTo>
                <a:lnTo>
                  <a:pt x="125398" y="443462"/>
                </a:lnTo>
                <a:lnTo>
                  <a:pt x="158281" y="387161"/>
                </a:lnTo>
                <a:lnTo>
                  <a:pt x="185120" y="383594"/>
                </a:lnTo>
                <a:lnTo>
                  <a:pt x="175413" y="339282"/>
                </a:lnTo>
                <a:lnTo>
                  <a:pt x="90138" y="357240"/>
                </a:lnTo>
                <a:lnTo>
                  <a:pt x="87711" y="310525"/>
                </a:lnTo>
                <a:lnTo>
                  <a:pt x="57255" y="287786"/>
                </a:lnTo>
                <a:lnTo>
                  <a:pt x="60919" y="248279"/>
                </a:lnTo>
                <a:lnTo>
                  <a:pt x="-16" y="221924"/>
                </a:lnTo>
                <a:lnTo>
                  <a:pt x="23135" y="187173"/>
                </a:lnTo>
                <a:lnTo>
                  <a:pt x="25561" y="133299"/>
                </a:lnTo>
                <a:lnTo>
                  <a:pt x="93802" y="147665"/>
                </a:lnTo>
                <a:lnTo>
                  <a:pt x="115642" y="43485"/>
                </a:lnTo>
                <a:lnTo>
                  <a:pt x="177768" y="1575"/>
                </a:lnTo>
                <a:lnTo>
                  <a:pt x="309346" y="386"/>
                </a:lnTo>
                <a:lnTo>
                  <a:pt x="338467" y="27930"/>
                </a:lnTo>
                <a:lnTo>
                  <a:pt x="320193" y="57851"/>
                </a:lnTo>
                <a:lnTo>
                  <a:pt x="348198" y="84206"/>
                </a:lnTo>
                <a:lnTo>
                  <a:pt x="342107" y="121335"/>
                </a:lnTo>
                <a:lnTo>
                  <a:pt x="449321" y="91389"/>
                </a:lnTo>
                <a:lnTo>
                  <a:pt x="449321" y="141599"/>
                </a:lnTo>
                <a:lnTo>
                  <a:pt x="417773" y="179917"/>
                </a:lnTo>
                <a:lnTo>
                  <a:pt x="457985" y="209863"/>
                </a:lnTo>
                <a:lnTo>
                  <a:pt x="516469" y="196661"/>
                </a:lnTo>
                <a:lnTo>
                  <a:pt x="531030" y="306860"/>
                </a:lnTo>
                <a:lnTo>
                  <a:pt x="627250" y="315233"/>
                </a:lnTo>
                <a:lnTo>
                  <a:pt x="622397" y="345179"/>
                </a:lnTo>
                <a:lnTo>
                  <a:pt x="634531" y="346368"/>
                </a:lnTo>
                <a:lnTo>
                  <a:pt x="663652" y="406236"/>
                </a:lnTo>
                <a:lnTo>
                  <a:pt x="653945" y="468531"/>
                </a:lnTo>
                <a:lnTo>
                  <a:pt x="697796" y="478092"/>
                </a:lnTo>
                <a:lnTo>
                  <a:pt x="671199" y="522599"/>
                </a:lnTo>
                <a:lnTo>
                  <a:pt x="620019" y="539368"/>
                </a:lnTo>
                <a:lnTo>
                  <a:pt x="677290" y="552520"/>
                </a:lnTo>
                <a:lnTo>
                  <a:pt x="644407" y="584869"/>
                </a:lnTo>
                <a:lnTo>
                  <a:pt x="655376" y="623187"/>
                </a:lnTo>
                <a:lnTo>
                  <a:pt x="627226" y="655415"/>
                </a:lnTo>
                <a:lnTo>
                  <a:pt x="531005" y="626682"/>
                </a:lnTo>
                <a:lnTo>
                  <a:pt x="498099" y="674586"/>
                </a:lnTo>
                <a:lnTo>
                  <a:pt x="373825" y="682958"/>
                </a:lnTo>
                <a:lnTo>
                  <a:pt x="358002" y="657817"/>
                </a:lnTo>
                <a:lnTo>
                  <a:pt x="277774" y="714094"/>
                </a:lnTo>
                <a:lnTo>
                  <a:pt x="232709" y="680580"/>
                </a:lnTo>
                <a:lnTo>
                  <a:pt x="206015" y="692544"/>
                </a:lnTo>
                <a:lnTo>
                  <a:pt x="221837" y="720088"/>
                </a:lnTo>
                <a:lnTo>
                  <a:pt x="142652" y="690166"/>
                </a:lnTo>
                <a:lnTo>
                  <a:pt x="146292" y="706910"/>
                </a:lnTo>
                <a:lnTo>
                  <a:pt x="119598" y="708124"/>
                </a:lnTo>
                <a:lnTo>
                  <a:pt x="115958" y="685361"/>
                </a:lnTo>
                <a:lnTo>
                  <a:pt x="95234" y="673397"/>
                </a:lnTo>
                <a:lnTo>
                  <a:pt x="156145" y="637457"/>
                </a:lnTo>
                <a:lnTo>
                  <a:pt x="154932" y="571595"/>
                </a:lnTo>
                <a:lnTo>
                  <a:pt x="187838" y="539270"/>
                </a:lnTo>
                <a:close/>
              </a:path>
            </a:pathLst>
          </a:custGeom>
          <a:gradFill>
            <a:gsLst>
              <a:gs pos="33000">
                <a:srgbClr val="EC9C8B">
                  <a:alpha val="97000"/>
                </a:srgbClr>
              </a:gs>
              <a:gs pos="68000">
                <a:srgbClr val="C5E0B4">
                  <a:alpha val="66000"/>
                </a:srgbClr>
              </a:gs>
            </a:gsLst>
            <a:lin ang="5400000" scaled="1"/>
          </a:gradFill>
          <a:ln w="6350" cap="flat">
            <a:solidFill>
              <a:schemeClr val="bg1">
                <a:lumMod val="5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ru-RU">
              <a:solidFill>
                <a:srgbClr val="E8D1AE"/>
              </a:solidFill>
            </a:endParaRPr>
          </a:p>
        </p:txBody>
      </p:sp>
      <p:sp>
        <p:nvSpPr>
          <p:cNvPr id="67" name="Волоколамск">
            <a:extLst>
              <a:ext uri="{FF2B5EF4-FFF2-40B4-BE49-F238E27FC236}">
                <a16:creationId xmlns:a16="http://schemas.microsoft.com/office/drawing/2014/main" xmlns="" id="{DE321671-B8FE-4975-B635-7737B2818489}"/>
              </a:ext>
            </a:extLst>
          </p:cNvPr>
          <p:cNvSpPr/>
          <p:nvPr/>
        </p:nvSpPr>
        <p:spPr>
          <a:xfrm>
            <a:off x="3891691" y="2001782"/>
            <a:ext cx="939445" cy="1330197"/>
          </a:xfrm>
          <a:custGeom>
            <a:avLst/>
            <a:gdLst>
              <a:gd name="connsiteX0" fmla="*/ 130300 w 905032"/>
              <a:gd name="connsiteY0" fmla="*/ 799248 h 1281470"/>
              <a:gd name="connsiteX1" fmla="*/ 169298 w 905032"/>
              <a:gd name="connsiteY1" fmla="*/ 765711 h 1281470"/>
              <a:gd name="connsiteX2" fmla="*/ 177816 w 905032"/>
              <a:gd name="connsiteY2" fmla="*/ 703440 h 1281470"/>
              <a:gd name="connsiteX3" fmla="*/ 130300 w 905032"/>
              <a:gd name="connsiteY3" fmla="*/ 687861 h 1281470"/>
              <a:gd name="connsiteX4" fmla="*/ 112027 w 905032"/>
              <a:gd name="connsiteY4" fmla="*/ 612437 h 1281470"/>
              <a:gd name="connsiteX5" fmla="*/ 147288 w 905032"/>
              <a:gd name="connsiteY5" fmla="*/ 575308 h 1281470"/>
              <a:gd name="connsiteX6" fmla="*/ 68151 w 905032"/>
              <a:gd name="connsiteY6" fmla="*/ 575308 h 1281470"/>
              <a:gd name="connsiteX7" fmla="*/ 106033 w 905032"/>
              <a:gd name="connsiteY7" fmla="*/ 455523 h 1281470"/>
              <a:gd name="connsiteX8" fmla="*/ 144861 w 905032"/>
              <a:gd name="connsiteY8" fmla="*/ 429217 h 1281470"/>
              <a:gd name="connsiteX9" fmla="*/ 129014 w 905032"/>
              <a:gd name="connsiteY9" fmla="*/ 396869 h 1281470"/>
              <a:gd name="connsiteX10" fmla="*/ 121734 w 905032"/>
              <a:gd name="connsiteY10" fmla="*/ 316640 h 1281470"/>
              <a:gd name="connsiteX11" fmla="*/ 266708 w 905032"/>
              <a:gd name="connsiteY11" fmla="*/ 255559 h 1281470"/>
              <a:gd name="connsiteX12" fmla="*/ 403189 w 905032"/>
              <a:gd name="connsiteY12" fmla="*/ 268663 h 1281470"/>
              <a:gd name="connsiteX13" fmla="*/ 409377 w 905032"/>
              <a:gd name="connsiteY13" fmla="*/ 241193 h 1281470"/>
              <a:gd name="connsiteX14" fmla="*/ 516566 w 905032"/>
              <a:gd name="connsiteY14" fmla="*/ 223235 h 1281470"/>
              <a:gd name="connsiteX15" fmla="*/ 498293 w 905032"/>
              <a:gd name="connsiteY15" fmla="*/ 177733 h 1281470"/>
              <a:gd name="connsiteX16" fmla="*/ 515280 w 905032"/>
              <a:gd name="connsiteY16" fmla="*/ 125024 h 1281470"/>
              <a:gd name="connsiteX17" fmla="*/ 582283 w 905032"/>
              <a:gd name="connsiteY17" fmla="*/ 140604 h 1281470"/>
              <a:gd name="connsiteX18" fmla="*/ 585947 w 905032"/>
              <a:gd name="connsiteY18" fmla="*/ 7666 h 1281470"/>
              <a:gd name="connsiteX19" fmla="*/ 633463 w 905032"/>
              <a:gd name="connsiteY19" fmla="*/ 386 h 1281470"/>
              <a:gd name="connsiteX20" fmla="*/ 665011 w 905032"/>
              <a:gd name="connsiteY20" fmla="*/ 61467 h 1281470"/>
              <a:gd name="connsiteX21" fmla="*/ 718618 w 905032"/>
              <a:gd name="connsiteY21" fmla="*/ 61467 h 1281470"/>
              <a:gd name="connsiteX22" fmla="*/ 697918 w 905032"/>
              <a:gd name="connsiteY22" fmla="*/ 95005 h 1281470"/>
              <a:gd name="connsiteX23" fmla="*/ 742982 w 905032"/>
              <a:gd name="connsiteY23" fmla="*/ 146501 h 1281470"/>
              <a:gd name="connsiteX24" fmla="*/ 691826 w 905032"/>
              <a:gd name="connsiteY24" fmla="*/ 154873 h 1281470"/>
              <a:gd name="connsiteX25" fmla="*/ 733227 w 905032"/>
              <a:gd name="connsiteY25" fmla="*/ 229107 h 1281470"/>
              <a:gd name="connsiteX26" fmla="*/ 803894 w 905032"/>
              <a:gd name="connsiteY26" fmla="*/ 226681 h 1281470"/>
              <a:gd name="connsiteX27" fmla="*/ 797803 w 905032"/>
              <a:gd name="connsiteY27" fmla="*/ 269780 h 1281470"/>
              <a:gd name="connsiteX28" fmla="*/ 905017 w 905032"/>
              <a:gd name="connsiteY28" fmla="*/ 326080 h 1281470"/>
              <a:gd name="connsiteX29" fmla="*/ 874561 w 905032"/>
              <a:gd name="connsiteY29" fmla="*/ 421864 h 1281470"/>
              <a:gd name="connsiteX30" fmla="*/ 891548 w 905032"/>
              <a:gd name="connsiteY30" fmla="*/ 522477 h 1281470"/>
              <a:gd name="connsiteX31" fmla="*/ 863689 w 905032"/>
              <a:gd name="connsiteY31" fmla="*/ 547740 h 1281470"/>
              <a:gd name="connsiteX32" fmla="*/ 833233 w 905032"/>
              <a:gd name="connsiteY32" fmla="*/ 502238 h 1281470"/>
              <a:gd name="connsiteX33" fmla="*/ 790595 w 905032"/>
              <a:gd name="connsiteY33" fmla="*/ 521385 h 1281470"/>
              <a:gd name="connsiteX34" fmla="*/ 797876 w 905032"/>
              <a:gd name="connsiteY34" fmla="*/ 598022 h 1281470"/>
              <a:gd name="connsiteX35" fmla="*/ 825904 w 905032"/>
              <a:gd name="connsiteY35" fmla="*/ 617194 h 1281470"/>
              <a:gd name="connsiteX36" fmla="*/ 827118 w 905032"/>
              <a:gd name="connsiteY36" fmla="*/ 648329 h 1281470"/>
              <a:gd name="connsiteX37" fmla="*/ 842964 w 905032"/>
              <a:gd name="connsiteY37" fmla="*/ 641049 h 1281470"/>
              <a:gd name="connsiteX38" fmla="*/ 852671 w 905032"/>
              <a:gd name="connsiteY38" fmla="*/ 669781 h 1281470"/>
              <a:gd name="connsiteX39" fmla="*/ 858763 w 905032"/>
              <a:gd name="connsiteY39" fmla="*/ 694922 h 1281470"/>
              <a:gd name="connsiteX40" fmla="*/ 751549 w 905032"/>
              <a:gd name="connsiteY40" fmla="*/ 680677 h 1281470"/>
              <a:gd name="connsiteX41" fmla="*/ 733275 w 905032"/>
              <a:gd name="connsiteY41" fmla="*/ 720209 h 1281470"/>
              <a:gd name="connsiteX42" fmla="*/ 778364 w 905032"/>
              <a:gd name="connsiteY42" fmla="*/ 738167 h 1281470"/>
              <a:gd name="connsiteX43" fmla="*/ 782029 w 905032"/>
              <a:gd name="connsiteY43" fmla="*/ 762119 h 1281470"/>
              <a:gd name="connsiteX44" fmla="*/ 694302 w 905032"/>
              <a:gd name="connsiteY44" fmla="*/ 816017 h 1281470"/>
              <a:gd name="connsiteX45" fmla="*/ 717453 w 905032"/>
              <a:gd name="connsiteY45" fmla="*/ 851933 h 1281470"/>
              <a:gd name="connsiteX46" fmla="*/ 674815 w 905032"/>
              <a:gd name="connsiteY46" fmla="*/ 877074 h 1281470"/>
              <a:gd name="connsiteX47" fmla="*/ 730848 w 905032"/>
              <a:gd name="connsiteY47" fmla="*/ 895032 h 1281470"/>
              <a:gd name="connsiteX48" fmla="*/ 644359 w 905032"/>
              <a:gd name="connsiteY48" fmla="*/ 956114 h 1281470"/>
              <a:gd name="connsiteX49" fmla="*/ 646786 w 905032"/>
              <a:gd name="connsiteY49" fmla="*/ 1015982 h 1281470"/>
              <a:gd name="connsiteX50" fmla="*/ 626086 w 905032"/>
              <a:gd name="connsiteY50" fmla="*/ 1020835 h 1281470"/>
              <a:gd name="connsiteX51" fmla="*/ 604245 w 905032"/>
              <a:gd name="connsiteY51" fmla="*/ 941796 h 1281470"/>
              <a:gd name="connsiteX52" fmla="*/ 590849 w 905032"/>
              <a:gd name="connsiteY52" fmla="*/ 1019646 h 1281470"/>
              <a:gd name="connsiteX53" fmla="*/ 464149 w 905032"/>
              <a:gd name="connsiteY53" fmla="*/ 1034012 h 1281470"/>
              <a:gd name="connsiteX54" fmla="*/ 455485 w 905032"/>
              <a:gd name="connsiteY54" fmla="*/ 1059081 h 1281470"/>
              <a:gd name="connsiteX55" fmla="*/ 376300 w 905032"/>
              <a:gd name="connsiteY55" fmla="*/ 1078252 h 1281470"/>
              <a:gd name="connsiteX56" fmla="*/ 342180 w 905032"/>
              <a:gd name="connsiteY56" fmla="*/ 1178865 h 1281470"/>
              <a:gd name="connsiteX57" fmla="*/ 308205 w 905032"/>
              <a:gd name="connsiteY57" fmla="*/ 1109411 h 1281470"/>
              <a:gd name="connsiteX58" fmla="*/ 239965 w 905032"/>
              <a:gd name="connsiteY58" fmla="*/ 1150108 h 1281470"/>
              <a:gd name="connsiteX59" fmla="*/ 302114 w 905032"/>
              <a:gd name="connsiteY59" fmla="*/ 1181244 h 1281470"/>
              <a:gd name="connsiteX60" fmla="*/ 314248 w 905032"/>
              <a:gd name="connsiteY60" fmla="*/ 1201604 h 1281470"/>
              <a:gd name="connsiteX61" fmla="*/ 286219 w 905032"/>
              <a:gd name="connsiteY61" fmla="*/ 1223178 h 1281470"/>
              <a:gd name="connsiteX62" fmla="*/ 241154 w 905032"/>
              <a:gd name="connsiteY62" fmla="*/ 1239922 h 1281470"/>
              <a:gd name="connsiteX63" fmla="*/ 230185 w 905032"/>
              <a:gd name="connsiteY63" fmla="*/ 1281857 h 1281470"/>
              <a:gd name="connsiteX64" fmla="*/ 199730 w 905032"/>
              <a:gd name="connsiteY64" fmla="*/ 1273460 h 1281470"/>
              <a:gd name="connsiteX65" fmla="*/ 182742 w 905032"/>
              <a:gd name="connsiteY65" fmla="*/ 1232763 h 1281470"/>
              <a:gd name="connsiteX66" fmla="*/ 63346 w 905032"/>
              <a:gd name="connsiteY66" fmla="*/ 1242325 h 1281470"/>
              <a:gd name="connsiteX67" fmla="*/ 60919 w 905032"/>
              <a:gd name="connsiteY67" fmla="*/ 1217184 h 1281470"/>
              <a:gd name="connsiteX68" fmla="*/ -16 w 905032"/>
              <a:gd name="connsiteY68" fmla="*/ 1225556 h 1281470"/>
              <a:gd name="connsiteX69" fmla="*/ 59682 w 905032"/>
              <a:gd name="connsiteY69" fmla="*/ 1182433 h 1281470"/>
              <a:gd name="connsiteX70" fmla="*/ 13404 w 905032"/>
              <a:gd name="connsiteY70" fmla="*/ 1090216 h 1281470"/>
              <a:gd name="connsiteX71" fmla="*/ 30391 w 905032"/>
              <a:gd name="connsiteY71" fmla="*/ 1051898 h 1281470"/>
              <a:gd name="connsiteX72" fmla="*/ 82760 w 905032"/>
              <a:gd name="connsiteY72" fmla="*/ 1006396 h 1281470"/>
              <a:gd name="connsiteX73" fmla="*/ 54755 w 905032"/>
              <a:gd name="connsiteY73" fmla="*/ 934540 h 1281470"/>
              <a:gd name="connsiteX74" fmla="*/ 149714 w 905032"/>
              <a:gd name="connsiteY74" fmla="*/ 848342 h 1281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905032" h="1281470">
                <a:moveTo>
                  <a:pt x="130300" y="799248"/>
                </a:moveTo>
                <a:lnTo>
                  <a:pt x="169298" y="765711"/>
                </a:lnTo>
                <a:lnTo>
                  <a:pt x="177816" y="703440"/>
                </a:lnTo>
                <a:lnTo>
                  <a:pt x="130300" y="687861"/>
                </a:lnTo>
                <a:lnTo>
                  <a:pt x="112027" y="612437"/>
                </a:lnTo>
                <a:lnTo>
                  <a:pt x="147288" y="575308"/>
                </a:lnTo>
                <a:lnTo>
                  <a:pt x="68151" y="575308"/>
                </a:lnTo>
                <a:lnTo>
                  <a:pt x="106033" y="455523"/>
                </a:lnTo>
                <a:lnTo>
                  <a:pt x="144861" y="429217"/>
                </a:lnTo>
                <a:lnTo>
                  <a:pt x="129014" y="396869"/>
                </a:lnTo>
                <a:lnTo>
                  <a:pt x="121734" y="316640"/>
                </a:lnTo>
                <a:lnTo>
                  <a:pt x="266708" y="255559"/>
                </a:lnTo>
                <a:lnTo>
                  <a:pt x="403189" y="268663"/>
                </a:lnTo>
                <a:lnTo>
                  <a:pt x="409377" y="241193"/>
                </a:lnTo>
                <a:lnTo>
                  <a:pt x="516566" y="223235"/>
                </a:lnTo>
                <a:lnTo>
                  <a:pt x="498293" y="177733"/>
                </a:lnTo>
                <a:lnTo>
                  <a:pt x="515280" y="125024"/>
                </a:lnTo>
                <a:lnTo>
                  <a:pt x="582283" y="140604"/>
                </a:lnTo>
                <a:lnTo>
                  <a:pt x="585947" y="7666"/>
                </a:lnTo>
                <a:lnTo>
                  <a:pt x="633463" y="386"/>
                </a:lnTo>
                <a:lnTo>
                  <a:pt x="665011" y="61467"/>
                </a:lnTo>
                <a:lnTo>
                  <a:pt x="718618" y="61467"/>
                </a:lnTo>
                <a:lnTo>
                  <a:pt x="697918" y="95005"/>
                </a:lnTo>
                <a:lnTo>
                  <a:pt x="742982" y="146501"/>
                </a:lnTo>
                <a:lnTo>
                  <a:pt x="691826" y="154873"/>
                </a:lnTo>
                <a:lnTo>
                  <a:pt x="733227" y="229107"/>
                </a:lnTo>
                <a:lnTo>
                  <a:pt x="803894" y="226681"/>
                </a:lnTo>
                <a:lnTo>
                  <a:pt x="797803" y="269780"/>
                </a:lnTo>
                <a:lnTo>
                  <a:pt x="905017" y="326080"/>
                </a:lnTo>
                <a:lnTo>
                  <a:pt x="874561" y="421864"/>
                </a:lnTo>
                <a:lnTo>
                  <a:pt x="891548" y="522477"/>
                </a:lnTo>
                <a:lnTo>
                  <a:pt x="863689" y="547740"/>
                </a:lnTo>
                <a:lnTo>
                  <a:pt x="833233" y="502238"/>
                </a:lnTo>
                <a:lnTo>
                  <a:pt x="790595" y="521385"/>
                </a:lnTo>
                <a:lnTo>
                  <a:pt x="797876" y="598022"/>
                </a:lnTo>
                <a:lnTo>
                  <a:pt x="825904" y="617194"/>
                </a:lnTo>
                <a:lnTo>
                  <a:pt x="827118" y="648329"/>
                </a:lnTo>
                <a:lnTo>
                  <a:pt x="842964" y="641049"/>
                </a:lnTo>
                <a:lnTo>
                  <a:pt x="852671" y="669781"/>
                </a:lnTo>
                <a:lnTo>
                  <a:pt x="858763" y="694922"/>
                </a:lnTo>
                <a:lnTo>
                  <a:pt x="751549" y="680677"/>
                </a:lnTo>
                <a:lnTo>
                  <a:pt x="733275" y="720209"/>
                </a:lnTo>
                <a:lnTo>
                  <a:pt x="778364" y="738167"/>
                </a:lnTo>
                <a:lnTo>
                  <a:pt x="782029" y="762119"/>
                </a:lnTo>
                <a:lnTo>
                  <a:pt x="694302" y="816017"/>
                </a:lnTo>
                <a:lnTo>
                  <a:pt x="717453" y="851933"/>
                </a:lnTo>
                <a:lnTo>
                  <a:pt x="674815" y="877074"/>
                </a:lnTo>
                <a:lnTo>
                  <a:pt x="730848" y="895032"/>
                </a:lnTo>
                <a:lnTo>
                  <a:pt x="644359" y="956114"/>
                </a:lnTo>
                <a:lnTo>
                  <a:pt x="646786" y="1015982"/>
                </a:lnTo>
                <a:lnTo>
                  <a:pt x="626086" y="1020835"/>
                </a:lnTo>
                <a:lnTo>
                  <a:pt x="604245" y="941796"/>
                </a:lnTo>
                <a:lnTo>
                  <a:pt x="590849" y="1019646"/>
                </a:lnTo>
                <a:lnTo>
                  <a:pt x="464149" y="1034012"/>
                </a:lnTo>
                <a:lnTo>
                  <a:pt x="455485" y="1059081"/>
                </a:lnTo>
                <a:lnTo>
                  <a:pt x="376300" y="1078252"/>
                </a:lnTo>
                <a:lnTo>
                  <a:pt x="342180" y="1178865"/>
                </a:lnTo>
                <a:lnTo>
                  <a:pt x="308205" y="1109411"/>
                </a:lnTo>
                <a:lnTo>
                  <a:pt x="239965" y="1150108"/>
                </a:lnTo>
                <a:lnTo>
                  <a:pt x="302114" y="1181244"/>
                </a:lnTo>
                <a:lnTo>
                  <a:pt x="314248" y="1201604"/>
                </a:lnTo>
                <a:lnTo>
                  <a:pt x="286219" y="1223178"/>
                </a:lnTo>
                <a:lnTo>
                  <a:pt x="241154" y="1239922"/>
                </a:lnTo>
                <a:lnTo>
                  <a:pt x="230185" y="1281857"/>
                </a:lnTo>
                <a:lnTo>
                  <a:pt x="199730" y="1273460"/>
                </a:lnTo>
                <a:lnTo>
                  <a:pt x="182742" y="1232763"/>
                </a:lnTo>
                <a:lnTo>
                  <a:pt x="63346" y="1242325"/>
                </a:lnTo>
                <a:lnTo>
                  <a:pt x="60919" y="1217184"/>
                </a:lnTo>
                <a:lnTo>
                  <a:pt x="-16" y="1225556"/>
                </a:lnTo>
                <a:lnTo>
                  <a:pt x="59682" y="1182433"/>
                </a:lnTo>
                <a:lnTo>
                  <a:pt x="13404" y="1090216"/>
                </a:lnTo>
                <a:lnTo>
                  <a:pt x="30391" y="1051898"/>
                </a:lnTo>
                <a:lnTo>
                  <a:pt x="82760" y="1006396"/>
                </a:lnTo>
                <a:lnTo>
                  <a:pt x="54755" y="934540"/>
                </a:lnTo>
                <a:lnTo>
                  <a:pt x="149714" y="848342"/>
                </a:lnTo>
                <a:close/>
              </a:path>
            </a:pathLst>
          </a:custGeom>
          <a:gradFill>
            <a:gsLst>
              <a:gs pos="29000">
                <a:srgbClr val="EC9C8B">
                  <a:alpha val="97000"/>
                </a:srgbClr>
              </a:gs>
              <a:gs pos="72000">
                <a:srgbClr val="FDE178">
                  <a:alpha val="40000"/>
                </a:srgbClr>
              </a:gs>
            </a:gsLst>
            <a:lin ang="5400000" scaled="1"/>
          </a:gradFill>
          <a:ln w="6350" cap="flat">
            <a:solidFill>
              <a:schemeClr val="bg1">
                <a:lumMod val="5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ru-RU">
              <a:solidFill>
                <a:srgbClr val="CCF3D1"/>
              </a:solidFill>
            </a:endParaRPr>
          </a:p>
        </p:txBody>
      </p:sp>
      <p:sp>
        <p:nvSpPr>
          <p:cNvPr id="68" name="Восход">
            <a:extLst>
              <a:ext uri="{FF2B5EF4-FFF2-40B4-BE49-F238E27FC236}">
                <a16:creationId xmlns:a16="http://schemas.microsoft.com/office/drawing/2014/main" xmlns="" id="{C3838BFD-BC5B-4A03-851B-6A3BD76D64D4}"/>
              </a:ext>
            </a:extLst>
          </p:cNvPr>
          <p:cNvSpPr/>
          <p:nvPr/>
        </p:nvSpPr>
        <p:spPr>
          <a:xfrm>
            <a:off x="4940363" y="2731569"/>
            <a:ext cx="73278" cy="111870"/>
          </a:xfrm>
          <a:custGeom>
            <a:avLst/>
            <a:gdLst>
              <a:gd name="connsiteX0" fmla="*/ 41457 w 70594"/>
              <a:gd name="connsiteY0" fmla="*/ 11161 h 107772"/>
              <a:gd name="connsiteX1" fmla="*/ 48737 w 70594"/>
              <a:gd name="connsiteY1" fmla="*/ 37515 h 107772"/>
              <a:gd name="connsiteX2" fmla="*/ 70578 w 70594"/>
              <a:gd name="connsiteY2" fmla="*/ 41107 h 107772"/>
              <a:gd name="connsiteX3" fmla="*/ 70578 w 70594"/>
              <a:gd name="connsiteY3" fmla="*/ 108158 h 107772"/>
              <a:gd name="connsiteX4" fmla="*/ 14544 w 70594"/>
              <a:gd name="connsiteY4" fmla="*/ 106969 h 107772"/>
              <a:gd name="connsiteX5" fmla="*/ -16 w 70594"/>
              <a:gd name="connsiteY5" fmla="*/ 45888 h 107772"/>
              <a:gd name="connsiteX6" fmla="*/ 7264 w 70594"/>
              <a:gd name="connsiteY6" fmla="*/ 33924 h 107772"/>
              <a:gd name="connsiteX7" fmla="*/ 4837 w 70594"/>
              <a:gd name="connsiteY7" fmla="*/ 19557 h 107772"/>
              <a:gd name="connsiteX8" fmla="*/ 19398 w 70594"/>
              <a:gd name="connsiteY8" fmla="*/ 386 h 107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0594" h="107772">
                <a:moveTo>
                  <a:pt x="41457" y="11161"/>
                </a:moveTo>
                <a:lnTo>
                  <a:pt x="48737" y="37515"/>
                </a:lnTo>
                <a:lnTo>
                  <a:pt x="70578" y="41107"/>
                </a:lnTo>
                <a:lnTo>
                  <a:pt x="70578" y="108158"/>
                </a:lnTo>
                <a:lnTo>
                  <a:pt x="14544" y="106969"/>
                </a:lnTo>
                <a:lnTo>
                  <a:pt x="-16" y="45888"/>
                </a:lnTo>
                <a:lnTo>
                  <a:pt x="7264" y="33924"/>
                </a:lnTo>
                <a:lnTo>
                  <a:pt x="4837" y="19557"/>
                </a:lnTo>
                <a:lnTo>
                  <a:pt x="19398" y="386"/>
                </a:lnTo>
                <a:close/>
              </a:path>
            </a:pathLst>
          </a:custGeom>
          <a:solidFill>
            <a:schemeClr val="tx1">
              <a:lumMod val="50000"/>
              <a:lumOff val="50000"/>
              <a:alpha val="75000"/>
            </a:schemeClr>
          </a:solidFill>
          <a:ln w="6350" cap="flat">
            <a:solidFill>
              <a:schemeClr val="bg1">
                <a:lumMod val="5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ru-RU">
              <a:solidFill>
                <a:srgbClr val="E8D1AE"/>
              </a:solidFill>
            </a:endParaRPr>
          </a:p>
        </p:txBody>
      </p:sp>
      <p:sp>
        <p:nvSpPr>
          <p:cNvPr id="69" name="Власиха">
            <a:extLst>
              <a:ext uri="{FF2B5EF4-FFF2-40B4-BE49-F238E27FC236}">
                <a16:creationId xmlns:a16="http://schemas.microsoft.com/office/drawing/2014/main" xmlns="" id="{236D8D71-067D-4B44-8F45-FAC7E88DC6BB}"/>
              </a:ext>
            </a:extLst>
          </p:cNvPr>
          <p:cNvSpPr/>
          <p:nvPr/>
        </p:nvSpPr>
        <p:spPr>
          <a:xfrm>
            <a:off x="5861042" y="3356817"/>
            <a:ext cx="42999" cy="44763"/>
          </a:xfrm>
          <a:custGeom>
            <a:avLst/>
            <a:gdLst>
              <a:gd name="connsiteX0" fmla="*/ 41425 w 41424"/>
              <a:gd name="connsiteY0" fmla="*/ 26355 h 43123"/>
              <a:gd name="connsiteX1" fmla="*/ 10969 w 41424"/>
              <a:gd name="connsiteY1" fmla="*/ 43123 h 43123"/>
              <a:gd name="connsiteX2" fmla="*/ 1238 w 41424"/>
              <a:gd name="connsiteY2" fmla="*/ 41910 h 43123"/>
              <a:gd name="connsiteX3" fmla="*/ 0 w 41424"/>
              <a:gd name="connsiteY3" fmla="*/ 0 h 43123"/>
              <a:gd name="connsiteX4" fmla="*/ 41425 w 41424"/>
              <a:gd name="connsiteY4" fmla="*/ 0 h 43123"/>
              <a:gd name="connsiteX5" fmla="*/ 41425 w 41424"/>
              <a:gd name="connsiteY5" fmla="*/ 26355 h 431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1424" h="43123">
                <a:moveTo>
                  <a:pt x="41425" y="26355"/>
                </a:moveTo>
                <a:lnTo>
                  <a:pt x="10969" y="43123"/>
                </a:lnTo>
                <a:lnTo>
                  <a:pt x="1238" y="41910"/>
                </a:lnTo>
                <a:lnTo>
                  <a:pt x="0" y="0"/>
                </a:lnTo>
                <a:lnTo>
                  <a:pt x="41425" y="0"/>
                </a:lnTo>
                <a:lnTo>
                  <a:pt x="41425" y="26355"/>
                </a:lnTo>
                <a:close/>
              </a:path>
            </a:pathLst>
          </a:custGeom>
          <a:solidFill>
            <a:schemeClr val="tx1">
              <a:lumMod val="50000"/>
              <a:lumOff val="50000"/>
              <a:alpha val="75000"/>
            </a:schemeClr>
          </a:solidFill>
          <a:ln w="6350" cap="flat">
            <a:solidFill>
              <a:schemeClr val="bg1">
                <a:lumMod val="5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ru-RU">
              <a:solidFill>
                <a:srgbClr val="E8D1AE"/>
              </a:solidFill>
            </a:endParaRPr>
          </a:p>
        </p:txBody>
      </p:sp>
      <p:sp>
        <p:nvSpPr>
          <p:cNvPr id="70" name="Броницы">
            <a:extLst>
              <a:ext uri="{FF2B5EF4-FFF2-40B4-BE49-F238E27FC236}">
                <a16:creationId xmlns:a16="http://schemas.microsoft.com/office/drawing/2014/main" xmlns="" id="{6C80973E-B42C-48A2-96B9-DB71E99D477C}"/>
              </a:ext>
            </a:extLst>
          </p:cNvPr>
          <p:cNvSpPr/>
          <p:nvPr/>
        </p:nvSpPr>
        <p:spPr>
          <a:xfrm>
            <a:off x="7150607" y="3909996"/>
            <a:ext cx="149252" cy="106881"/>
          </a:xfrm>
          <a:custGeom>
            <a:avLst/>
            <a:gdLst>
              <a:gd name="connsiteX0" fmla="*/ 131603 w 143785"/>
              <a:gd name="connsiteY0" fmla="*/ 95784 h 102966"/>
              <a:gd name="connsiteX1" fmla="*/ 108452 w 143785"/>
              <a:gd name="connsiteY1" fmla="*/ 87411 h 102966"/>
              <a:gd name="connsiteX2" fmla="*/ 98696 w 143785"/>
              <a:gd name="connsiteY2" fmla="*/ 102967 h 102966"/>
              <a:gd name="connsiteX3" fmla="*/ 28053 w 143785"/>
              <a:gd name="connsiteY3" fmla="*/ 88601 h 102966"/>
              <a:gd name="connsiteX4" fmla="*/ 0 w 143785"/>
              <a:gd name="connsiteY4" fmla="*/ 17933 h 102966"/>
              <a:gd name="connsiteX5" fmla="*/ 18298 w 143785"/>
              <a:gd name="connsiteY5" fmla="*/ 10750 h 102966"/>
              <a:gd name="connsiteX6" fmla="*/ 40236 w 143785"/>
              <a:gd name="connsiteY6" fmla="*/ 47855 h 102966"/>
              <a:gd name="connsiteX7" fmla="*/ 71905 w 143785"/>
              <a:gd name="connsiteY7" fmla="*/ 0 h 102966"/>
              <a:gd name="connsiteX8" fmla="*/ 143785 w 143785"/>
              <a:gd name="connsiteY8" fmla="*/ 56252 h 102966"/>
              <a:gd name="connsiteX9" fmla="*/ 110878 w 143785"/>
              <a:gd name="connsiteY9" fmla="*/ 65838 h 102966"/>
              <a:gd name="connsiteX10" fmla="*/ 131603 w 143785"/>
              <a:gd name="connsiteY10" fmla="*/ 95784 h 10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3785" h="102966">
                <a:moveTo>
                  <a:pt x="131603" y="95784"/>
                </a:moveTo>
                <a:lnTo>
                  <a:pt x="108452" y="87411"/>
                </a:lnTo>
                <a:lnTo>
                  <a:pt x="98696" y="102967"/>
                </a:lnTo>
                <a:lnTo>
                  <a:pt x="28053" y="88601"/>
                </a:lnTo>
                <a:lnTo>
                  <a:pt x="0" y="17933"/>
                </a:lnTo>
                <a:lnTo>
                  <a:pt x="18298" y="10750"/>
                </a:lnTo>
                <a:lnTo>
                  <a:pt x="40236" y="47855"/>
                </a:lnTo>
                <a:lnTo>
                  <a:pt x="71905" y="0"/>
                </a:lnTo>
                <a:lnTo>
                  <a:pt x="143785" y="56252"/>
                </a:lnTo>
                <a:lnTo>
                  <a:pt x="110878" y="65838"/>
                </a:lnTo>
                <a:lnTo>
                  <a:pt x="131603" y="95784"/>
                </a:lnTo>
                <a:close/>
              </a:path>
            </a:pathLst>
          </a:custGeom>
          <a:solidFill>
            <a:schemeClr val="tx1">
              <a:lumMod val="50000"/>
              <a:lumOff val="50000"/>
              <a:alpha val="75000"/>
            </a:schemeClr>
          </a:solidFill>
          <a:ln w="6350" cap="flat">
            <a:solidFill>
              <a:schemeClr val="bg1">
                <a:lumMod val="5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ru-RU">
              <a:solidFill>
                <a:srgbClr val="CCF3D1"/>
              </a:solidFill>
            </a:endParaRPr>
          </a:p>
        </p:txBody>
      </p:sp>
      <p:sp>
        <p:nvSpPr>
          <p:cNvPr id="71" name="Балашиха">
            <a:extLst>
              <a:ext uri="{FF2B5EF4-FFF2-40B4-BE49-F238E27FC236}">
                <a16:creationId xmlns:a16="http://schemas.microsoft.com/office/drawing/2014/main" xmlns="" id="{E95531DF-C411-4E9D-9CCA-102CEFF69A89}"/>
              </a:ext>
            </a:extLst>
          </p:cNvPr>
          <p:cNvSpPr/>
          <p:nvPr/>
        </p:nvSpPr>
        <p:spPr>
          <a:xfrm>
            <a:off x="6619975" y="2954075"/>
            <a:ext cx="482846" cy="401709"/>
          </a:xfrm>
          <a:custGeom>
            <a:avLst/>
            <a:gdLst>
              <a:gd name="connsiteX0" fmla="*/ 32648 w 465159"/>
              <a:gd name="connsiteY0" fmla="*/ 12350 h 386994"/>
              <a:gd name="connsiteX1" fmla="*/ 54488 w 465159"/>
              <a:gd name="connsiteY1" fmla="*/ 30332 h 386994"/>
              <a:gd name="connsiteX2" fmla="*/ 75189 w 465159"/>
              <a:gd name="connsiteY2" fmla="*/ 29119 h 386994"/>
              <a:gd name="connsiteX3" fmla="*/ 155587 w 465159"/>
              <a:gd name="connsiteY3" fmla="*/ 386 h 386994"/>
              <a:gd name="connsiteX4" fmla="*/ 164129 w 465159"/>
              <a:gd name="connsiteY4" fmla="*/ 7666 h 386994"/>
              <a:gd name="connsiteX5" fmla="*/ 197036 w 465159"/>
              <a:gd name="connsiteY5" fmla="*/ 35210 h 386994"/>
              <a:gd name="connsiteX6" fmla="*/ 234796 w 465159"/>
              <a:gd name="connsiteY6" fmla="*/ 36399 h 386994"/>
              <a:gd name="connsiteX7" fmla="*/ 237223 w 465159"/>
              <a:gd name="connsiteY7" fmla="*/ 55570 h 386994"/>
              <a:gd name="connsiteX8" fmla="*/ 231132 w 465159"/>
              <a:gd name="connsiteY8" fmla="*/ 61564 h 386994"/>
              <a:gd name="connsiteX9" fmla="*/ 251832 w 465159"/>
              <a:gd name="connsiteY9" fmla="*/ 77120 h 386994"/>
              <a:gd name="connsiteX10" fmla="*/ 282312 w 465159"/>
              <a:gd name="connsiteY10" fmla="*/ 57973 h 386994"/>
              <a:gd name="connsiteX11" fmla="*/ 328590 w 465159"/>
              <a:gd name="connsiteY11" fmla="*/ 93889 h 386994"/>
              <a:gd name="connsiteX12" fmla="*/ 346864 w 465159"/>
              <a:gd name="connsiteY12" fmla="*/ 126237 h 386994"/>
              <a:gd name="connsiteX13" fmla="*/ 358998 w 465159"/>
              <a:gd name="connsiteY13" fmla="*/ 184892 h 386994"/>
              <a:gd name="connsiteX14" fmla="*/ 340724 w 465159"/>
              <a:gd name="connsiteY14" fmla="*/ 220832 h 386994"/>
              <a:gd name="connsiteX15" fmla="*/ 406538 w 465159"/>
              <a:gd name="connsiteY15" fmla="*/ 238790 h 386994"/>
              <a:gd name="connsiteX16" fmla="*/ 407751 w 465159"/>
              <a:gd name="connsiteY16" fmla="*/ 257962 h 386994"/>
              <a:gd name="connsiteX17" fmla="*/ 450462 w 465159"/>
              <a:gd name="connsiteY17" fmla="*/ 280700 h 386994"/>
              <a:gd name="connsiteX18" fmla="*/ 439493 w 465159"/>
              <a:gd name="connsiteY18" fmla="*/ 298683 h 386994"/>
              <a:gd name="connsiteX19" fmla="*/ 400495 w 465159"/>
              <a:gd name="connsiteY19" fmla="*/ 280700 h 386994"/>
              <a:gd name="connsiteX20" fmla="*/ 381081 w 465159"/>
              <a:gd name="connsiteY20" fmla="*/ 291475 h 386994"/>
              <a:gd name="connsiteX21" fmla="*/ 385934 w 465159"/>
              <a:gd name="connsiteY21" fmla="*/ 304652 h 386994"/>
              <a:gd name="connsiteX22" fmla="*/ 399378 w 465159"/>
              <a:gd name="connsiteY22" fmla="*/ 302225 h 386994"/>
              <a:gd name="connsiteX23" fmla="*/ 420079 w 465159"/>
              <a:gd name="connsiteY23" fmla="*/ 348940 h 386994"/>
              <a:gd name="connsiteX24" fmla="*/ 465144 w 465159"/>
              <a:gd name="connsiteY24" fmla="*/ 353794 h 386994"/>
              <a:gd name="connsiteX25" fmla="*/ 460290 w 465159"/>
              <a:gd name="connsiteY25" fmla="*/ 372941 h 386994"/>
              <a:gd name="connsiteX26" fmla="*/ 424981 w 465159"/>
              <a:gd name="connsiteY26" fmla="*/ 376557 h 386994"/>
              <a:gd name="connsiteX27" fmla="*/ 406707 w 465159"/>
              <a:gd name="connsiteY27" fmla="*/ 359788 h 386994"/>
              <a:gd name="connsiteX28" fmla="*/ 371350 w 465159"/>
              <a:gd name="connsiteY28" fmla="*/ 378935 h 386994"/>
              <a:gd name="connsiteX29" fmla="*/ 371350 w 465159"/>
              <a:gd name="connsiteY29" fmla="*/ 384953 h 386994"/>
              <a:gd name="connsiteX30" fmla="*/ 353076 w 465159"/>
              <a:gd name="connsiteY30" fmla="*/ 387380 h 386994"/>
              <a:gd name="connsiteX31" fmla="*/ 299494 w 465159"/>
              <a:gd name="connsiteY31" fmla="*/ 369422 h 386994"/>
              <a:gd name="connsiteX32" fmla="*/ 292213 w 465159"/>
              <a:gd name="connsiteY32" fmla="*/ 355056 h 386994"/>
              <a:gd name="connsiteX33" fmla="*/ 259282 w 465159"/>
              <a:gd name="connsiteY33" fmla="*/ 374227 h 386994"/>
              <a:gd name="connsiteX34" fmla="*/ 245886 w 465159"/>
              <a:gd name="connsiteY34" fmla="*/ 350251 h 386994"/>
              <a:gd name="connsiteX35" fmla="*/ 219192 w 465159"/>
              <a:gd name="connsiteY35" fmla="*/ 333482 h 386994"/>
              <a:gd name="connsiteX36" fmla="*/ 210674 w 465159"/>
              <a:gd name="connsiteY36" fmla="*/ 334695 h 386994"/>
              <a:gd name="connsiteX37" fmla="*/ 174127 w 465159"/>
              <a:gd name="connsiteY37" fmla="*/ 315548 h 386994"/>
              <a:gd name="connsiteX38" fmla="*/ 165585 w 465159"/>
              <a:gd name="connsiteY38" fmla="*/ 327512 h 386994"/>
              <a:gd name="connsiteX39" fmla="*/ 116856 w 465159"/>
              <a:gd name="connsiteY39" fmla="*/ 331104 h 386994"/>
              <a:gd name="connsiteX40" fmla="*/ 112003 w 465159"/>
              <a:gd name="connsiteY40" fmla="*/ 308341 h 386994"/>
              <a:gd name="connsiteX41" fmla="*/ 110789 w 465159"/>
              <a:gd name="connsiteY41" fmla="*/ 302347 h 386994"/>
              <a:gd name="connsiteX42" fmla="*/ 135057 w 465159"/>
              <a:gd name="connsiteY42" fmla="*/ 296353 h 386994"/>
              <a:gd name="connsiteX43" fmla="*/ 138697 w 465159"/>
              <a:gd name="connsiteY43" fmla="*/ 296353 h 386994"/>
              <a:gd name="connsiteX44" fmla="*/ 135057 w 465159"/>
              <a:gd name="connsiteY44" fmla="*/ 274803 h 386994"/>
              <a:gd name="connsiteX45" fmla="*/ 136270 w 465159"/>
              <a:gd name="connsiteY45" fmla="*/ 259248 h 386994"/>
              <a:gd name="connsiteX46" fmla="*/ 130179 w 465159"/>
              <a:gd name="connsiteY46" fmla="*/ 256821 h 386994"/>
              <a:gd name="connsiteX47" fmla="*/ 125325 w 465159"/>
              <a:gd name="connsiteY47" fmla="*/ 243644 h 386994"/>
              <a:gd name="connsiteX48" fmla="*/ 135033 w 465159"/>
              <a:gd name="connsiteY48" fmla="*/ 240076 h 386994"/>
              <a:gd name="connsiteX49" fmla="*/ 132606 w 465159"/>
              <a:gd name="connsiteY49" fmla="*/ 231680 h 386994"/>
              <a:gd name="connsiteX50" fmla="*/ 110765 w 465159"/>
              <a:gd name="connsiteY50" fmla="*/ 223307 h 386994"/>
              <a:gd name="connsiteX51" fmla="*/ 111978 w 465159"/>
              <a:gd name="connsiteY51" fmla="*/ 205325 h 386994"/>
              <a:gd name="connsiteX52" fmla="*/ 82857 w 465159"/>
              <a:gd name="connsiteY52" fmla="*/ 216100 h 386994"/>
              <a:gd name="connsiteX53" fmla="*/ 80989 w 465159"/>
              <a:gd name="connsiteY53" fmla="*/ 173365 h 386994"/>
              <a:gd name="connsiteX54" fmla="*/ 73102 w 465159"/>
              <a:gd name="connsiteY54" fmla="*/ 113109 h 386994"/>
              <a:gd name="connsiteX55" fmla="*/ -16 w 465159"/>
              <a:gd name="connsiteY55" fmla="*/ 47271 h 386994"/>
              <a:gd name="connsiteX56" fmla="*/ -16 w 465159"/>
              <a:gd name="connsiteY56" fmla="*/ 14922 h 3869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465159" h="386994">
                <a:moveTo>
                  <a:pt x="32648" y="12350"/>
                </a:moveTo>
                <a:lnTo>
                  <a:pt x="54488" y="30332"/>
                </a:lnTo>
                <a:lnTo>
                  <a:pt x="75189" y="29119"/>
                </a:lnTo>
                <a:lnTo>
                  <a:pt x="155587" y="386"/>
                </a:lnTo>
                <a:lnTo>
                  <a:pt x="164129" y="7666"/>
                </a:lnTo>
                <a:lnTo>
                  <a:pt x="197036" y="35210"/>
                </a:lnTo>
                <a:lnTo>
                  <a:pt x="234796" y="36399"/>
                </a:lnTo>
                <a:lnTo>
                  <a:pt x="237223" y="55570"/>
                </a:lnTo>
                <a:lnTo>
                  <a:pt x="231132" y="61564"/>
                </a:lnTo>
                <a:lnTo>
                  <a:pt x="251832" y="77120"/>
                </a:lnTo>
                <a:lnTo>
                  <a:pt x="282312" y="57973"/>
                </a:lnTo>
                <a:lnTo>
                  <a:pt x="328590" y="93889"/>
                </a:lnTo>
                <a:lnTo>
                  <a:pt x="346864" y="126237"/>
                </a:lnTo>
                <a:lnTo>
                  <a:pt x="358998" y="184892"/>
                </a:lnTo>
                <a:lnTo>
                  <a:pt x="340724" y="220832"/>
                </a:lnTo>
                <a:lnTo>
                  <a:pt x="406538" y="238790"/>
                </a:lnTo>
                <a:lnTo>
                  <a:pt x="407751" y="257962"/>
                </a:lnTo>
                <a:lnTo>
                  <a:pt x="450462" y="280700"/>
                </a:lnTo>
                <a:lnTo>
                  <a:pt x="439493" y="298683"/>
                </a:lnTo>
                <a:lnTo>
                  <a:pt x="400495" y="280700"/>
                </a:lnTo>
                <a:lnTo>
                  <a:pt x="381081" y="291475"/>
                </a:lnTo>
                <a:lnTo>
                  <a:pt x="385934" y="304652"/>
                </a:lnTo>
                <a:lnTo>
                  <a:pt x="399378" y="302225"/>
                </a:lnTo>
                <a:lnTo>
                  <a:pt x="420079" y="348940"/>
                </a:lnTo>
                <a:lnTo>
                  <a:pt x="465144" y="353794"/>
                </a:lnTo>
                <a:lnTo>
                  <a:pt x="460290" y="372941"/>
                </a:lnTo>
                <a:lnTo>
                  <a:pt x="424981" y="376557"/>
                </a:lnTo>
                <a:lnTo>
                  <a:pt x="406707" y="359788"/>
                </a:lnTo>
                <a:lnTo>
                  <a:pt x="371350" y="378935"/>
                </a:lnTo>
                <a:lnTo>
                  <a:pt x="371350" y="384953"/>
                </a:lnTo>
                <a:lnTo>
                  <a:pt x="353076" y="387380"/>
                </a:lnTo>
                <a:lnTo>
                  <a:pt x="299494" y="369422"/>
                </a:lnTo>
                <a:lnTo>
                  <a:pt x="292213" y="355056"/>
                </a:lnTo>
                <a:lnTo>
                  <a:pt x="259282" y="374227"/>
                </a:lnTo>
                <a:lnTo>
                  <a:pt x="245886" y="350251"/>
                </a:lnTo>
                <a:lnTo>
                  <a:pt x="219192" y="333482"/>
                </a:lnTo>
                <a:lnTo>
                  <a:pt x="210674" y="334695"/>
                </a:lnTo>
                <a:lnTo>
                  <a:pt x="174127" y="315548"/>
                </a:lnTo>
                <a:lnTo>
                  <a:pt x="165585" y="327512"/>
                </a:lnTo>
                <a:lnTo>
                  <a:pt x="116856" y="331104"/>
                </a:lnTo>
                <a:lnTo>
                  <a:pt x="112003" y="308341"/>
                </a:lnTo>
                <a:lnTo>
                  <a:pt x="110789" y="302347"/>
                </a:lnTo>
                <a:lnTo>
                  <a:pt x="135057" y="296353"/>
                </a:lnTo>
                <a:lnTo>
                  <a:pt x="138697" y="296353"/>
                </a:lnTo>
                <a:lnTo>
                  <a:pt x="135057" y="274803"/>
                </a:lnTo>
                <a:lnTo>
                  <a:pt x="136270" y="259248"/>
                </a:lnTo>
                <a:lnTo>
                  <a:pt x="130179" y="256821"/>
                </a:lnTo>
                <a:lnTo>
                  <a:pt x="125325" y="243644"/>
                </a:lnTo>
                <a:lnTo>
                  <a:pt x="135033" y="240076"/>
                </a:lnTo>
                <a:lnTo>
                  <a:pt x="132606" y="231680"/>
                </a:lnTo>
                <a:lnTo>
                  <a:pt x="110765" y="223307"/>
                </a:lnTo>
                <a:lnTo>
                  <a:pt x="111978" y="205325"/>
                </a:lnTo>
                <a:lnTo>
                  <a:pt x="82857" y="216100"/>
                </a:lnTo>
                <a:lnTo>
                  <a:pt x="80989" y="173365"/>
                </a:lnTo>
                <a:lnTo>
                  <a:pt x="73102" y="113109"/>
                </a:lnTo>
                <a:lnTo>
                  <a:pt x="-16" y="47271"/>
                </a:lnTo>
                <a:lnTo>
                  <a:pt x="-16" y="14922"/>
                </a:lnTo>
                <a:close/>
              </a:path>
            </a:pathLst>
          </a:custGeom>
          <a:gradFill>
            <a:gsLst>
              <a:gs pos="33000">
                <a:srgbClr val="EC9C8B">
                  <a:alpha val="97000"/>
                </a:srgbClr>
              </a:gs>
              <a:gs pos="74000">
                <a:srgbClr val="FDE178">
                  <a:alpha val="40000"/>
                </a:srgbClr>
              </a:gs>
            </a:gsLst>
            <a:lin ang="5400000" scaled="1"/>
          </a:gradFill>
          <a:ln w="6350" cap="flat">
            <a:solidFill>
              <a:schemeClr val="bg1">
                <a:lumMod val="5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ru-RU">
              <a:solidFill>
                <a:srgbClr val="E8D1AE"/>
              </a:solidFill>
            </a:endParaRPr>
          </a:p>
        </p:txBody>
      </p:sp>
      <p:sp>
        <p:nvSpPr>
          <p:cNvPr id="74" name="Прямоугольник 73">
            <a:extLst>
              <a:ext uri="{FF2B5EF4-FFF2-40B4-BE49-F238E27FC236}">
                <a16:creationId xmlns:a16="http://schemas.microsoft.com/office/drawing/2014/main" xmlns="" id="{5B2830F7-B8EC-422C-ADA2-2DD731F98654}"/>
              </a:ext>
            </a:extLst>
          </p:cNvPr>
          <p:cNvSpPr/>
          <p:nvPr/>
        </p:nvSpPr>
        <p:spPr>
          <a:xfrm>
            <a:off x="699796" y="4758612"/>
            <a:ext cx="699796" cy="326572"/>
          </a:xfrm>
          <a:prstGeom prst="rect">
            <a:avLst/>
          </a:prstGeom>
          <a:solidFill>
            <a:srgbClr val="EC9C8B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>
            <a:extLst>
              <a:ext uri="{FF2B5EF4-FFF2-40B4-BE49-F238E27FC236}">
                <a16:creationId xmlns:a16="http://schemas.microsoft.com/office/drawing/2014/main" xmlns="" id="{1396FFCA-29D7-4664-8E7A-C9A11F0E3664}"/>
              </a:ext>
            </a:extLst>
          </p:cNvPr>
          <p:cNvSpPr/>
          <p:nvPr/>
        </p:nvSpPr>
        <p:spPr>
          <a:xfrm>
            <a:off x="702906" y="5302898"/>
            <a:ext cx="699796" cy="326572"/>
          </a:xfrm>
          <a:prstGeom prst="rect">
            <a:avLst/>
          </a:prstGeom>
          <a:solidFill>
            <a:srgbClr val="FDE178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>
            <a:extLst>
              <a:ext uri="{FF2B5EF4-FFF2-40B4-BE49-F238E27FC236}">
                <a16:creationId xmlns:a16="http://schemas.microsoft.com/office/drawing/2014/main" xmlns="" id="{648A9FC2-6B82-4C93-8188-B8CA0DE12315}"/>
              </a:ext>
            </a:extLst>
          </p:cNvPr>
          <p:cNvSpPr/>
          <p:nvPr/>
        </p:nvSpPr>
        <p:spPr>
          <a:xfrm>
            <a:off x="706016" y="5847184"/>
            <a:ext cx="699796" cy="326572"/>
          </a:xfrm>
          <a:prstGeom prst="rect">
            <a:avLst/>
          </a:prstGeom>
          <a:solidFill>
            <a:srgbClr val="CFDDC6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xmlns="" id="{B721BFD4-FE31-4025-B9D8-3487CD043D87}"/>
              </a:ext>
            </a:extLst>
          </p:cNvPr>
          <p:cNvSpPr txBox="1"/>
          <p:nvPr/>
        </p:nvSpPr>
        <p:spPr>
          <a:xfrm>
            <a:off x="597159" y="4096139"/>
            <a:ext cx="15728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Уровень </a:t>
            </a:r>
          </a:p>
          <a:p>
            <a:r>
              <a:rPr lang="ru-RU" sz="16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по критериям: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xmlns="" id="{4A78897A-CD97-4E9F-B010-D17F00295B27}"/>
              </a:ext>
            </a:extLst>
          </p:cNvPr>
          <p:cNvSpPr txBox="1"/>
          <p:nvPr/>
        </p:nvSpPr>
        <p:spPr>
          <a:xfrm>
            <a:off x="1458686" y="4771055"/>
            <a:ext cx="3000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1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xmlns="" id="{12B04198-B219-4035-A733-E5F0F32BB392}"/>
              </a:ext>
            </a:extLst>
          </p:cNvPr>
          <p:cNvSpPr txBox="1"/>
          <p:nvPr/>
        </p:nvSpPr>
        <p:spPr>
          <a:xfrm>
            <a:off x="1461797" y="5306010"/>
            <a:ext cx="3000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2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xmlns="" id="{9710935B-BD6A-4FBB-AAEE-7D8454F9D76C}"/>
              </a:ext>
            </a:extLst>
          </p:cNvPr>
          <p:cNvSpPr txBox="1"/>
          <p:nvPr/>
        </p:nvSpPr>
        <p:spPr>
          <a:xfrm>
            <a:off x="1464908" y="5840965"/>
            <a:ext cx="3000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3</a:t>
            </a:r>
          </a:p>
        </p:txBody>
      </p:sp>
      <p:sp>
        <p:nvSpPr>
          <p:cNvPr id="83" name="Овал 82">
            <a:extLst>
              <a:ext uri="{FF2B5EF4-FFF2-40B4-BE49-F238E27FC236}">
                <a16:creationId xmlns:a16="http://schemas.microsoft.com/office/drawing/2014/main" xmlns="" id="{93EE22B5-4F90-4F8D-B829-780058D5017B}"/>
              </a:ext>
            </a:extLst>
          </p:cNvPr>
          <p:cNvSpPr/>
          <p:nvPr/>
        </p:nvSpPr>
        <p:spPr>
          <a:xfrm>
            <a:off x="6380557" y="3056469"/>
            <a:ext cx="176504" cy="186027"/>
          </a:xfrm>
          <a:prstGeom prst="ellipse">
            <a:avLst/>
          </a:prstGeom>
          <a:solidFill>
            <a:srgbClr val="C5E0B4"/>
          </a:solidFill>
          <a:ln w="158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2" name="Прямоугольник 81"/>
          <p:cNvSpPr/>
          <p:nvPr/>
        </p:nvSpPr>
        <p:spPr>
          <a:xfrm>
            <a:off x="11384692" y="6252519"/>
            <a:ext cx="659027" cy="486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376162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Замещающее содержимое 3"/>
          <p:cNvGraphicFramePr>
            <a:graphicFrameLocks noGrp="1"/>
          </p:cNvGraphicFramePr>
          <p:nvPr>
            <p:ph sz="quarter" idx="13"/>
          </p:nvPr>
        </p:nvGraphicFramePr>
        <p:xfrm>
          <a:off x="180338" y="193675"/>
          <a:ext cx="11805715" cy="6511290"/>
        </p:xfrm>
        <a:graphic>
          <a:graphicData uri="http://schemas.openxmlformats.org/drawingml/2006/table">
            <a:tbl>
              <a:tblPr/>
              <a:tblGrid>
                <a:gridCol w="980332"/>
                <a:gridCol w="574876"/>
                <a:gridCol w="1847171"/>
                <a:gridCol w="901979"/>
                <a:gridCol w="1779732"/>
                <a:gridCol w="574876"/>
                <a:gridCol w="576521"/>
                <a:gridCol w="574055"/>
                <a:gridCol w="574876"/>
                <a:gridCol w="562541"/>
                <a:gridCol w="1573654"/>
                <a:gridCol w="601363"/>
                <a:gridCol w="683739"/>
              </a:tblGrid>
              <a:tr h="274320">
                <a:tc row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1" dirty="0" err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Профиль</a:t>
                      </a: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 КСГ</a:t>
                      </a:r>
                      <a:endParaRPr lang="en-US" altLang="en-US" sz="1200" b="1" dirty="0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Код по МКБ 10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Наименование МКБ-10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КСГ</a:t>
                      </a:r>
                      <a:endParaRPr lang="en-US" altLang="en-US" sz="1200" b="1" dirty="0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Расшифровка КСГ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Условия оказания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особые условия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Форма оказания: плановая / экстренная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Средний койко день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Уровень оказания мед помощи: 1,2,3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97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КС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ДС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Койки краткосрочного пребывания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Амбулаторно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659765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Неврология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G00.2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Стрептококковый менингит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st15.001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ВОСПАЛИТЕЛЬНЫЕ ЗАБОЛЕВАНИЯ ЦНС, ВЗРОСЛЫЕ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*</a:t>
                      </a:r>
                      <a:endParaRPr lang="ru-RU" dirty="0"/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экстренная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12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1,2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040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G00.3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Стафилококковый менингит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st15.001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ВОСПАЛИТЕЛЬНЫЕ ЗАБОЛЕВАНИЯ ЦНС, ВЗРОСЛЫЕ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*</a:t>
                      </a:r>
                    </a:p>
                    <a:p>
                      <a:pPr algn="ctr"/>
                      <a:endParaRPr lang="ru-RU" dirty="0"/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экстренная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12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1,2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78486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G00.8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Менингит, вызванный другими бактериями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st15.001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ВОСПАЛИТЕЛЬНЫЕ ЗАБОЛЕВАНИЯ ЦНС, ВЗРОСЛЫЕ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*</a:t>
                      </a:r>
                    </a:p>
                    <a:p>
                      <a:pPr algn="ctr"/>
                      <a:endParaRPr lang="ru-RU" dirty="0"/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экстренная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12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1,2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66040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G00.9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Бактериальный менингит неуточненный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st15.001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ВОСПАЛИТЕЛЬНЫЕ ЗАБОЛЕВАНИЯ ЦНС, ВЗРОСЛЫЕ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*</a:t>
                      </a:r>
                    </a:p>
                    <a:p>
                      <a:pPr algn="ctr"/>
                      <a:endParaRPr lang="ru-RU" dirty="0"/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 dirty="0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экстренная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12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1,2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97028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G03.2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Доброкачественный рецидивирующий менингит [Молларе]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st15.001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ВОСПАЛИТЕЛЬНЫЕ ЗАБОЛЕВАНИЯ ЦНС, ВЗРОСЛЫЕ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*</a:t>
                      </a:r>
                    </a:p>
                    <a:p>
                      <a:pPr algn="ctr"/>
                      <a:endParaRPr lang="ru-RU" dirty="0"/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 dirty="0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экстренная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12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1,2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155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G03.8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Менингит, вызванный другими уточненными возбудителями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st15.001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ВОСПАЛИТЕЛЬНЫЕ ЗАБОЛЕВАНИЯ ЦНС, ВЗРОСЛЫЕ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*</a:t>
                      </a:r>
                    </a:p>
                    <a:p>
                      <a:pPr algn="ctr"/>
                      <a:endParaRPr lang="ru-RU" dirty="0"/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 dirty="0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экстренная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12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1,2</a:t>
                      </a:r>
                      <a:endParaRPr lang="en-US" altLang="en-US" sz="1200" b="1" dirty="0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Замещающее содержимое 2"/>
          <p:cNvGraphicFramePr>
            <a:graphicFrameLocks noGrp="1"/>
          </p:cNvGraphicFramePr>
          <p:nvPr>
            <p:ph sz="quarter" idx="13"/>
          </p:nvPr>
        </p:nvGraphicFramePr>
        <p:xfrm>
          <a:off x="238125" y="203200"/>
          <a:ext cx="11776710" cy="6530975"/>
        </p:xfrm>
        <a:graphic>
          <a:graphicData uri="http://schemas.openxmlformats.org/drawingml/2006/table">
            <a:tbl>
              <a:tblPr/>
              <a:tblGrid>
                <a:gridCol w="822960"/>
                <a:gridCol w="482600"/>
                <a:gridCol w="1551940"/>
                <a:gridCol w="482600"/>
                <a:gridCol w="1186815"/>
                <a:gridCol w="585470"/>
                <a:gridCol w="1495425"/>
                <a:gridCol w="483235"/>
                <a:gridCol w="482600"/>
                <a:gridCol w="482600"/>
                <a:gridCol w="367030"/>
                <a:gridCol w="2649855"/>
                <a:gridCol w="703580"/>
              </a:tblGrid>
              <a:tr h="126365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400" b="1" dirty="0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G09</a:t>
                      </a:r>
                      <a:endParaRPr lang="en-US" altLang="en-US" sz="14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Последствия воспалительных болезней центральной нервной системы</a:t>
                      </a:r>
                      <a:endParaRPr lang="en-US" altLang="en-US" sz="14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4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0</a:t>
                      </a:r>
                      <a:endParaRPr lang="en-US" altLang="en-US" sz="14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st15.010</a:t>
                      </a:r>
                      <a:endParaRPr lang="en-US" altLang="en-US" sz="14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ДРУГИЕ НАРУШЕНИЯ НЕРВНОЙ СИСТЕМЫ (УРОВЕНЬ 1)</a:t>
                      </a:r>
                      <a:endParaRPr lang="en-US" altLang="en-US" sz="14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1</a:t>
                      </a:r>
                      <a:endParaRPr lang="en-US" altLang="en-US" sz="14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4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4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4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КС - декомпенсация в виде двигательных и коорд</a:t>
                      </a:r>
                      <a:r>
                        <a:rPr lang="ru-RU" altLang="en-US" sz="14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инаторных</a:t>
                      </a: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 нарушений</a:t>
                      </a:r>
                      <a:endParaRPr lang="en-US" altLang="en-US" sz="14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плановая</a:t>
                      </a:r>
                      <a:endParaRPr lang="en-US" altLang="en-US" sz="14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118872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4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4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4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(пусто)</a:t>
                      </a:r>
                      <a:endParaRPr lang="en-US" altLang="en-US" sz="14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0</a:t>
                      </a:r>
                      <a:endParaRPr lang="en-US" altLang="en-US" sz="14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st15.010</a:t>
                      </a:r>
                      <a:endParaRPr lang="en-US" altLang="en-US" sz="14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ДРУГИЕ НАРУШЕНИЯ НЕРВНОЙ СИСТЕМЫ (УРОВЕНЬ 1)</a:t>
                      </a:r>
                      <a:endParaRPr lang="en-US" altLang="en-US" sz="14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4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1</a:t>
                      </a:r>
                      <a:endParaRPr lang="en-US" altLang="en-US" sz="14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4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4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1" dirty="0" err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необходимость</a:t>
                      </a: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 </a:t>
                      </a:r>
                      <a:r>
                        <a:rPr lang="en-US" sz="1400" b="1" dirty="0" err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инфузионной</a:t>
                      </a: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 </a:t>
                      </a:r>
                      <a:r>
                        <a:rPr lang="en-US" sz="1400" b="1" dirty="0" err="1" smtClean="0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терапи</a:t>
                      </a:r>
                      <a:r>
                        <a:rPr lang="ru-RU" sz="1400" b="1" smtClean="0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и</a:t>
                      </a:r>
                      <a:endParaRPr lang="en-US" altLang="en-US" sz="14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плановая</a:t>
                      </a:r>
                      <a:endParaRPr lang="en-US" altLang="en-US" sz="14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118872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4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4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4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4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4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st15.010.1</a:t>
                      </a:r>
                      <a:endParaRPr lang="en-US" altLang="en-US" sz="14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ДРУГИЕ НАРУШЕНИЯ НЕРВНОЙ СИСТЕМЫ (УРОВЕНЬ 1)</a:t>
                      </a:r>
                      <a:endParaRPr lang="en-US" altLang="en-US" sz="14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4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4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4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1</a:t>
                      </a:r>
                      <a:endParaRPr lang="en-US" altLang="en-US" sz="14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ru-RU" altLang="en-US" sz="14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коррекция терапии</a:t>
                      </a: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плановая</a:t>
                      </a:r>
                      <a:endParaRPr lang="en-US" altLang="en-US" sz="14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63295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4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G20</a:t>
                      </a:r>
                      <a:endParaRPr lang="en-US" altLang="en-US" sz="14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Болезнь Паркинсона</a:t>
                      </a:r>
                      <a:endParaRPr lang="en-US" altLang="en-US" sz="14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4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0</a:t>
                      </a:r>
                      <a:endParaRPr lang="en-US" altLang="en-US" sz="14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st15.003</a:t>
                      </a:r>
                      <a:endParaRPr lang="en-US" altLang="en-US" sz="14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ДЕГЕНЕРАТИВНЫЕ БОЛЕЗНИ НЕРВНОЙ СИСТЕМЫ</a:t>
                      </a:r>
                      <a:endParaRPr lang="en-US" altLang="en-US" sz="14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1</a:t>
                      </a:r>
                      <a:endParaRPr lang="en-US" altLang="en-US" sz="14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4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4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4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по СМП, акинентический криз</a:t>
                      </a:r>
                      <a:endParaRPr lang="en-US" altLang="en-US" sz="14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экстренная</a:t>
                      </a:r>
                      <a:endParaRPr lang="en-US" altLang="en-US" sz="14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963295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4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4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4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4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4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st15.003.1</a:t>
                      </a:r>
                      <a:endParaRPr lang="en-US" altLang="en-US" sz="14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ДЕГЕНЕРАТИВНЫЕ БОЛЕЗНИ НЕРВНОЙ СИСТЕМЫ</a:t>
                      </a:r>
                      <a:endParaRPr lang="en-US" altLang="en-US" sz="14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4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1</a:t>
                      </a:r>
                      <a:endParaRPr lang="en-US" altLang="en-US" sz="14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4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4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Инфузионная терапия</a:t>
                      </a:r>
                      <a:endParaRPr lang="en-US" altLang="en-US" sz="14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плановая</a:t>
                      </a:r>
                      <a:endParaRPr lang="en-US" altLang="en-US" sz="14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963295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4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4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4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4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4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st15.003.2</a:t>
                      </a:r>
                      <a:endParaRPr lang="en-US" altLang="en-US" sz="14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ДЕГЕНЕРАТИВНЫЕ БОЛЕЗНИ НЕРВНОЙ СИСТЕМЫ (BRT)</a:t>
                      </a:r>
                      <a:endParaRPr lang="en-US" altLang="en-US" sz="14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1</a:t>
                      </a:r>
                      <a:endParaRPr lang="en-US" altLang="en-US" sz="14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1</a:t>
                      </a:r>
                      <a:endParaRPr lang="en-US" altLang="en-US" sz="14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4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4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проведение БРТ, в зависимости от тяжести состояния</a:t>
                      </a:r>
                      <a:endParaRPr lang="en-US" altLang="en-US" sz="14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плановая</a:t>
                      </a:r>
                      <a:endParaRPr lang="en-US" altLang="en-US" sz="14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Замещающее содержимое 2"/>
          <p:cNvGraphicFramePr>
            <a:graphicFrameLocks noGrp="1"/>
          </p:cNvGraphicFramePr>
          <p:nvPr>
            <p:ph sz="quarter" idx="13"/>
          </p:nvPr>
        </p:nvGraphicFramePr>
        <p:xfrm>
          <a:off x="359410" y="241935"/>
          <a:ext cx="11617325" cy="6390640"/>
        </p:xfrm>
        <a:graphic>
          <a:graphicData uri="http://schemas.openxmlformats.org/drawingml/2006/table">
            <a:tbl>
              <a:tblPr/>
              <a:tblGrid>
                <a:gridCol w="750570"/>
                <a:gridCol w="440690"/>
                <a:gridCol w="1413510"/>
                <a:gridCol w="440690"/>
                <a:gridCol w="1082040"/>
                <a:gridCol w="534670"/>
                <a:gridCol w="1363345"/>
                <a:gridCol w="440055"/>
                <a:gridCol w="440055"/>
                <a:gridCol w="440055"/>
                <a:gridCol w="440055"/>
                <a:gridCol w="2308860"/>
                <a:gridCol w="642620"/>
                <a:gridCol w="440055"/>
                <a:gridCol w="440055"/>
              </a:tblGrid>
              <a:tr h="79883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G21.0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Злокачественный нейролептический синдром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(пусто)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0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st15.003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ДЕГЕНЕРАТИВНЫЕ БОЛЕЗНИ НЕРВНОЙ СИСТЕМЫ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1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экстренная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1,2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883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G21.4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Сосудистый паркинсонизм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0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st15.003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ДЕГЕНЕРАТИВНЫЕ БОЛЕЗНИ НЕРВНОЙ СИСТЕМЫ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1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декомпенсация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плановая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1,2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79883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(пусто)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0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st15.003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ДЕГЕНЕРАТИВНЫЕ БОЛЕЗНИ НЕРВНОЙ СИСТЕМЫ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1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плановый курс инфузионной терапии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плановая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1,2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79883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st15.003.1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ДЕГЕНЕРАТИВНЫЕ БОЛЕЗНИ НЕРВНОЙ СИСТЕМЫ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1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подбор доз таблетированных препаратов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плановая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1,2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79883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G21.8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Другие формы вторичного паркинсонизма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(пусто)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0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st15.003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ДЕГЕНЕРАТИВНЫЕ БОЛЕЗНИ НЕРВНОЙ СИСТЕМЫ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1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декомпенсация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плановая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1,2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883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st15.003.1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ДЕГЕНЕРАТИВНЫЕ БОЛЕЗНИ НЕРВНОЙ СИСТЕМЫ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1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плановый курс инфузионной терапии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плановая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1,2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883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G21.9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Вторичный паркинсонизм неуточненный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(пусто)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0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st15.003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ДЕГЕНЕРАТИВНЫЕ БОЛЕЗНИ НЕРВНОЙ СИСТЕМЫ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1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декомпенсация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плановая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1,2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883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st15.003.1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ДЕГЕНЕРАТИВНЫЕ БОЛЕЗНИ НЕРВНОЙ СИСТЕМЫ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1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плановый курс инфузионной терапии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плановая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/>
                        </a:rPr>
                        <a:t>1,2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xmlns="" id="{B812BAA4-B108-4189-96F1-9BC6F2A05A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04695300"/>
              </p:ext>
            </p:extLst>
          </p:nvPr>
        </p:nvGraphicFramePr>
        <p:xfrm>
          <a:off x="142613" y="140037"/>
          <a:ext cx="11853644" cy="6466710"/>
        </p:xfrm>
        <a:graphic>
          <a:graphicData uri="http://schemas.openxmlformats.org/drawingml/2006/table">
            <a:tbl>
              <a:tblPr/>
              <a:tblGrid>
                <a:gridCol w="590390">
                  <a:extLst>
                    <a:ext uri="{9D8B030D-6E8A-4147-A177-3AD203B41FA5}">
                      <a16:colId xmlns:a16="http://schemas.microsoft.com/office/drawing/2014/main" xmlns="" val="3522580526"/>
                    </a:ext>
                  </a:extLst>
                </a:gridCol>
                <a:gridCol w="4010063">
                  <a:extLst>
                    <a:ext uri="{9D8B030D-6E8A-4147-A177-3AD203B41FA5}">
                      <a16:colId xmlns:a16="http://schemas.microsoft.com/office/drawing/2014/main" xmlns="" val="2245099612"/>
                    </a:ext>
                  </a:extLst>
                </a:gridCol>
                <a:gridCol w="1024957">
                  <a:extLst>
                    <a:ext uri="{9D8B030D-6E8A-4147-A177-3AD203B41FA5}">
                      <a16:colId xmlns:a16="http://schemas.microsoft.com/office/drawing/2014/main" xmlns="" val="1141733319"/>
                    </a:ext>
                  </a:extLst>
                </a:gridCol>
                <a:gridCol w="1134833">
                  <a:extLst>
                    <a:ext uri="{9D8B030D-6E8A-4147-A177-3AD203B41FA5}">
                      <a16:colId xmlns:a16="http://schemas.microsoft.com/office/drawing/2014/main" xmlns="" val="985075808"/>
                    </a:ext>
                  </a:extLst>
                </a:gridCol>
                <a:gridCol w="1007962">
                  <a:extLst>
                    <a:ext uri="{9D8B030D-6E8A-4147-A177-3AD203B41FA5}">
                      <a16:colId xmlns:a16="http://schemas.microsoft.com/office/drawing/2014/main" xmlns="" val="2737356897"/>
                    </a:ext>
                  </a:extLst>
                </a:gridCol>
                <a:gridCol w="1216404">
                  <a:extLst>
                    <a:ext uri="{9D8B030D-6E8A-4147-A177-3AD203B41FA5}">
                      <a16:colId xmlns:a16="http://schemas.microsoft.com/office/drawing/2014/main" xmlns="" val="2756768403"/>
                    </a:ext>
                  </a:extLst>
                </a:gridCol>
                <a:gridCol w="1015068">
                  <a:extLst>
                    <a:ext uri="{9D8B030D-6E8A-4147-A177-3AD203B41FA5}">
                      <a16:colId xmlns:a16="http://schemas.microsoft.com/office/drawing/2014/main" xmlns="" val="45277833"/>
                    </a:ext>
                  </a:extLst>
                </a:gridCol>
                <a:gridCol w="1853967">
                  <a:extLst>
                    <a:ext uri="{9D8B030D-6E8A-4147-A177-3AD203B41FA5}">
                      <a16:colId xmlns:a16="http://schemas.microsoft.com/office/drawing/2014/main" xmlns="" val="1883406821"/>
                    </a:ext>
                  </a:extLst>
                </a:gridCol>
              </a:tblGrid>
              <a:tr h="619125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Перечень КСГ круглосуточный стационар</a:t>
                      </a:r>
                    </a:p>
                  </a:txBody>
                  <a:tcPr marL="2797" marR="2797" marT="279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797" marR="2797" marT="279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797" marR="2797" marT="279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92958474"/>
                  </a:ext>
                </a:extLst>
              </a:tr>
              <a:tr h="391672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Код</a:t>
                      </a:r>
                    </a:p>
                  </a:txBody>
                  <a:tcPr marL="2797" marR="2797" marT="279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Наименование  КСГ</a:t>
                      </a:r>
                    </a:p>
                  </a:txBody>
                  <a:tcPr marL="2797" marR="2797" marT="279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Профиль коек в соответствии со справочником</a:t>
                      </a:r>
                    </a:p>
                  </a:txBody>
                  <a:tcPr marL="2797" marR="2797" marT="279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797" marR="2797" marT="279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06636996"/>
                  </a:ext>
                </a:extLst>
              </a:tr>
              <a:tr h="39167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Профиль 1</a:t>
                      </a:r>
                    </a:p>
                  </a:txBody>
                  <a:tcPr marL="2797" marR="2797" marT="279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Профиль 2</a:t>
                      </a:r>
                    </a:p>
                  </a:txBody>
                  <a:tcPr marL="2797" marR="2797" marT="279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Профиль 3</a:t>
                      </a:r>
                      <a:endParaRPr lang="ru-RU" dirty="0"/>
                    </a:p>
                  </a:txBody>
                  <a:tcPr marL="2797" marR="2797" marT="279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797" marR="2797" marT="279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282033114"/>
                  </a:ext>
                </a:extLst>
              </a:tr>
              <a:tr h="77628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Код профиля койки</a:t>
                      </a:r>
                    </a:p>
                  </a:txBody>
                  <a:tcPr marL="2797" marR="2797" marT="279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Профиль койки</a:t>
                      </a:r>
                    </a:p>
                  </a:txBody>
                  <a:tcPr marL="2797" marR="2797" marT="279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Код профиля койки</a:t>
                      </a:r>
                    </a:p>
                  </a:txBody>
                  <a:tcPr marL="2797" marR="2797" marT="279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Профиль койки</a:t>
                      </a:r>
                    </a:p>
                  </a:txBody>
                  <a:tcPr marL="2797" marR="2797" marT="279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Код профиля койки</a:t>
                      </a:r>
                    </a:p>
                  </a:txBody>
                  <a:tcPr marL="2797" marR="2797" marT="279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Профиль койки</a:t>
                      </a:r>
                    </a:p>
                  </a:txBody>
                  <a:tcPr marL="2797" marR="2797" marT="279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55846096"/>
                  </a:ext>
                </a:extLst>
              </a:tr>
              <a:tr h="612563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st15.001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Воспалительные заболевания ЦНС, взрослые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34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неврологические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24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инфекционные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36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неврологические интенсивной терапии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2236444"/>
                  </a:ext>
                </a:extLst>
              </a:tr>
              <a:tr h="918845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st15.004.3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0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Демиелинизирующие</a:t>
                      </a:r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болезни нервной системы (для лечения пациентов с диагнозом G61.0 «</a:t>
                      </a:r>
                      <a:r>
                        <a:rPr lang="ru-RU" sz="10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Синздром</a:t>
                      </a:r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0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Гийена-Барре</a:t>
                      </a:r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» и выполнении не менее 5-ти процедур </a:t>
                      </a:r>
                      <a:r>
                        <a:rPr lang="ru-RU" sz="10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плазмафереза</a:t>
                      </a:r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34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неврологические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36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неврологические интенсивной терапии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92886177"/>
                  </a:ext>
                </a:extLst>
              </a:tr>
              <a:tr h="918845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0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st15.004.4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0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Демиелинизирующие</a:t>
                      </a:r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болезни нервной системы (для лечения пациентов с диагнозом G61.0 «</a:t>
                      </a:r>
                      <a:r>
                        <a:rPr lang="ru-RU" sz="10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Синздром</a:t>
                      </a:r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0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Гийена-Барре</a:t>
                      </a:r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» и применением иммуноглобулина)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34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неврологические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36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неврологические интенсивной терапии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125580036"/>
                  </a:ext>
                </a:extLst>
              </a:tr>
              <a:tr h="30628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0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st15.004.5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0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Демиелинизирующие</a:t>
                      </a:r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болезни нервной системы (уровень1, </a:t>
                      </a:r>
                      <a:r>
                        <a:rPr lang="ru-RU" sz="10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brt</a:t>
                      </a:r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34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неврологические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13974658"/>
                  </a:ext>
                </a:extLst>
              </a:tr>
              <a:tr h="30628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0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st15.005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Эпилепсия, судороги (уровень 1)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34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неврологические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561580456"/>
                  </a:ext>
                </a:extLst>
              </a:tr>
              <a:tr h="612563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0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st15.005.1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Эпилепсия, судороги (уровень 1), с ОРИТ и ПИТ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34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неврологические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36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неврологические интенсивной терапии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283245119"/>
                  </a:ext>
                </a:extLst>
              </a:tr>
              <a:tr h="30628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st15.007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Расстройства периферической нервной системы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34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неврологические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501237321"/>
                  </a:ext>
                </a:extLst>
              </a:tr>
              <a:tr h="30628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st15.007.1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Расстройства периферической нервной системы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34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неврологические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9359998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7134920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xmlns="" id="{B812BAA4-B108-4189-96F1-9BC6F2A05A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90503004"/>
              </p:ext>
            </p:extLst>
          </p:nvPr>
        </p:nvGraphicFramePr>
        <p:xfrm>
          <a:off x="142613" y="107089"/>
          <a:ext cx="11853644" cy="6631460"/>
        </p:xfrm>
        <a:graphic>
          <a:graphicData uri="http://schemas.openxmlformats.org/drawingml/2006/table">
            <a:tbl>
              <a:tblPr/>
              <a:tblGrid>
                <a:gridCol w="590390">
                  <a:extLst>
                    <a:ext uri="{9D8B030D-6E8A-4147-A177-3AD203B41FA5}">
                      <a16:colId xmlns:a16="http://schemas.microsoft.com/office/drawing/2014/main" xmlns="" val="3522580526"/>
                    </a:ext>
                  </a:extLst>
                </a:gridCol>
                <a:gridCol w="4010063">
                  <a:extLst>
                    <a:ext uri="{9D8B030D-6E8A-4147-A177-3AD203B41FA5}">
                      <a16:colId xmlns:a16="http://schemas.microsoft.com/office/drawing/2014/main" xmlns="" val="2245099612"/>
                    </a:ext>
                  </a:extLst>
                </a:gridCol>
                <a:gridCol w="869169">
                  <a:extLst>
                    <a:ext uri="{9D8B030D-6E8A-4147-A177-3AD203B41FA5}">
                      <a16:colId xmlns:a16="http://schemas.microsoft.com/office/drawing/2014/main" xmlns="" val="1141733319"/>
                    </a:ext>
                  </a:extLst>
                </a:gridCol>
                <a:gridCol w="1182848">
                  <a:extLst>
                    <a:ext uri="{9D8B030D-6E8A-4147-A177-3AD203B41FA5}">
                      <a16:colId xmlns:a16="http://schemas.microsoft.com/office/drawing/2014/main" xmlns="" val="985075808"/>
                    </a:ext>
                  </a:extLst>
                </a:gridCol>
                <a:gridCol w="763398">
                  <a:extLst>
                    <a:ext uri="{9D8B030D-6E8A-4147-A177-3AD203B41FA5}">
                      <a16:colId xmlns:a16="http://schemas.microsoft.com/office/drawing/2014/main" xmlns="" val="2737356897"/>
                    </a:ext>
                  </a:extLst>
                </a:gridCol>
                <a:gridCol w="2390862">
                  <a:extLst>
                    <a:ext uri="{9D8B030D-6E8A-4147-A177-3AD203B41FA5}">
                      <a16:colId xmlns:a16="http://schemas.microsoft.com/office/drawing/2014/main" xmlns="" val="2756768403"/>
                    </a:ext>
                  </a:extLst>
                </a:gridCol>
                <a:gridCol w="872455">
                  <a:extLst>
                    <a:ext uri="{9D8B030D-6E8A-4147-A177-3AD203B41FA5}">
                      <a16:colId xmlns:a16="http://schemas.microsoft.com/office/drawing/2014/main" xmlns="" val="45277833"/>
                    </a:ext>
                  </a:extLst>
                </a:gridCol>
                <a:gridCol w="1174459">
                  <a:extLst>
                    <a:ext uri="{9D8B030D-6E8A-4147-A177-3AD203B41FA5}">
                      <a16:colId xmlns:a16="http://schemas.microsoft.com/office/drawing/2014/main" xmlns="" val="1883406821"/>
                    </a:ext>
                  </a:extLst>
                </a:gridCol>
              </a:tblGrid>
              <a:tr h="660240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Перечень КСГ круглосуточный стационар</a:t>
                      </a:r>
                    </a:p>
                  </a:txBody>
                  <a:tcPr marL="2797" marR="2797" marT="279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797" marR="2797" marT="279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797" marR="2797" marT="279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92958474"/>
                  </a:ext>
                </a:extLst>
              </a:tr>
              <a:tr h="417682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Код</a:t>
                      </a:r>
                    </a:p>
                  </a:txBody>
                  <a:tcPr marL="2797" marR="2797" marT="279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Наименование  КСГ</a:t>
                      </a:r>
                    </a:p>
                  </a:txBody>
                  <a:tcPr marL="2797" marR="2797" marT="279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Профиль коек в соответствии со справочником</a:t>
                      </a:r>
                    </a:p>
                  </a:txBody>
                  <a:tcPr marL="2797" marR="2797" marT="279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797" marR="2797" marT="279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06636996"/>
                  </a:ext>
                </a:extLst>
              </a:tr>
              <a:tr h="41768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Профиль 1</a:t>
                      </a:r>
                    </a:p>
                  </a:txBody>
                  <a:tcPr marL="2797" marR="2797" marT="279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Профиль 2</a:t>
                      </a:r>
                    </a:p>
                  </a:txBody>
                  <a:tcPr marL="2797" marR="2797" marT="279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Профиль 3</a:t>
                      </a:r>
                      <a:endParaRPr lang="ru-RU" dirty="0"/>
                    </a:p>
                  </a:txBody>
                  <a:tcPr marL="2797" marR="2797" marT="279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797" marR="2797" marT="279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282033114"/>
                  </a:ext>
                </a:extLst>
              </a:tr>
              <a:tr h="82784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Код профиля койки</a:t>
                      </a:r>
                    </a:p>
                  </a:txBody>
                  <a:tcPr marL="2797" marR="2797" marT="279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Профиль койки</a:t>
                      </a:r>
                    </a:p>
                  </a:txBody>
                  <a:tcPr marL="2797" marR="2797" marT="279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Код профиля койки</a:t>
                      </a:r>
                    </a:p>
                  </a:txBody>
                  <a:tcPr marL="2797" marR="2797" marT="279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Профиль койки</a:t>
                      </a:r>
                    </a:p>
                  </a:txBody>
                  <a:tcPr marL="2797" marR="2797" marT="279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Код профиля койки</a:t>
                      </a:r>
                    </a:p>
                  </a:txBody>
                  <a:tcPr marL="2797" marR="2797" marT="279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Профиль койки</a:t>
                      </a:r>
                    </a:p>
                  </a:txBody>
                  <a:tcPr marL="2797" marR="2797" marT="279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55846096"/>
                  </a:ext>
                </a:extLst>
              </a:tr>
              <a:tr h="61543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st15.012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Транзиторные ишемические приступы, сосудистые мозговые синдромы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34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неврологические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35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неврологические для больных с острыми нарушениями мозгового кровообращения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36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неврологические интенсивной терапии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283245119"/>
                  </a:ext>
                </a:extLst>
              </a:tr>
              <a:tr h="61543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st15.013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Кровоизлияние в мозг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34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неврологические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35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неврологические для больных с острыми нарушениями мозгового кровообращения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36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неврологические интенсивной терапии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278907554"/>
                  </a:ext>
                </a:extLst>
              </a:tr>
              <a:tr h="61543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0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st15.014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Инфаркт мозга (уровень 1)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34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неврологические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35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неврологические для больных с острыми нарушениями мозгового кровообращения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36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неврологические интенсивной терапии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78889281"/>
                  </a:ext>
                </a:extLst>
              </a:tr>
              <a:tr h="61543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0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st15.015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Инфаркт мозга (уровень 2)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ru-RU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ru-RU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35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неврологические для больных с острыми нарушениями мозгового кровообращения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36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неврологические интенсивной терапии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174557629"/>
                  </a:ext>
                </a:extLst>
              </a:tr>
              <a:tr h="61543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st15.016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Инфаркт мозга (уровень 3)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ru-RU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ru-RU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35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неврологические для больных с острыми нарушениями мозгового кровообращения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36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неврологические интенсивной терапии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025827365"/>
                  </a:ext>
                </a:extLst>
              </a:tr>
              <a:tr h="61543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0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st15.017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Другие цереброваскулярные болезни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34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неврологические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35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неврологические для больных с острыми нарушениями мозгового кровообращения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36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неврологические интенсивной терапии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73554762"/>
                  </a:ext>
                </a:extLst>
              </a:tr>
              <a:tr h="307716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0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st15.017.1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Другие цереброваскулярные болезни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34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неврологические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141403914"/>
                  </a:ext>
                </a:extLst>
              </a:tr>
              <a:tr h="307716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0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st15.017.2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Другие цереброваскулярные болезни (</a:t>
                      </a:r>
                      <a:r>
                        <a:rPr lang="en-US" sz="10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brt</a:t>
                      </a:r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34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неврологические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5012373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8102674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xmlns="" id="{78D02893-3C04-4F4F-9F85-281B0838BD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933559040"/>
              </p:ext>
            </p:extLst>
          </p:nvPr>
        </p:nvGraphicFramePr>
        <p:xfrm>
          <a:off x="328569" y="131806"/>
          <a:ext cx="11348319" cy="6614982"/>
        </p:xfrm>
        <a:graphic>
          <a:graphicData uri="http://schemas.openxmlformats.org/drawingml/2006/table">
            <a:tbl>
              <a:tblPr/>
              <a:tblGrid>
                <a:gridCol w="1069874">
                  <a:extLst>
                    <a:ext uri="{9D8B030D-6E8A-4147-A177-3AD203B41FA5}">
                      <a16:colId xmlns:a16="http://schemas.microsoft.com/office/drawing/2014/main" xmlns="" val="3459500125"/>
                    </a:ext>
                  </a:extLst>
                </a:gridCol>
                <a:gridCol w="6013282">
                  <a:extLst>
                    <a:ext uri="{9D8B030D-6E8A-4147-A177-3AD203B41FA5}">
                      <a16:colId xmlns:a16="http://schemas.microsoft.com/office/drawing/2014/main" xmlns="" val="4249664736"/>
                    </a:ext>
                  </a:extLst>
                </a:gridCol>
                <a:gridCol w="1544776">
                  <a:extLst>
                    <a:ext uri="{9D8B030D-6E8A-4147-A177-3AD203B41FA5}">
                      <a16:colId xmlns:a16="http://schemas.microsoft.com/office/drawing/2014/main" xmlns="" val="2260226236"/>
                    </a:ext>
                  </a:extLst>
                </a:gridCol>
                <a:gridCol w="2720387">
                  <a:extLst>
                    <a:ext uri="{9D8B030D-6E8A-4147-A177-3AD203B41FA5}">
                      <a16:colId xmlns:a16="http://schemas.microsoft.com/office/drawing/2014/main" xmlns="" val="3238067814"/>
                    </a:ext>
                  </a:extLst>
                </a:gridCol>
              </a:tblGrid>
              <a:tr h="546684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Перечень КСГ дневной стационар</a:t>
                      </a:r>
                    </a:p>
                  </a:txBody>
                  <a:tcPr marL="8005" marR="8005" marT="80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585195130"/>
                  </a:ext>
                </a:extLst>
              </a:tr>
              <a:tr h="311398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Код</a:t>
                      </a:r>
                    </a:p>
                  </a:txBody>
                  <a:tcPr marL="8005" marR="8005" marT="8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Наименование  КСГ</a:t>
                      </a:r>
                    </a:p>
                  </a:txBody>
                  <a:tcPr marL="8005" marR="8005" marT="8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Профиль коек в соответствии со справочником</a:t>
                      </a:r>
                    </a:p>
                  </a:txBody>
                  <a:tcPr marL="8005" marR="8005" marT="8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73598723"/>
                  </a:ext>
                </a:extLst>
              </a:tr>
              <a:tr h="31139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Профиль 1</a:t>
                      </a:r>
                    </a:p>
                  </a:txBody>
                  <a:tcPr marL="8005" marR="8005" marT="8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03660750"/>
                  </a:ext>
                </a:extLst>
              </a:tr>
              <a:tr h="31139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Код профиля койки</a:t>
                      </a:r>
                    </a:p>
                  </a:txBody>
                  <a:tcPr marL="8005" marR="8005" marT="8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Профиль койки</a:t>
                      </a:r>
                    </a:p>
                  </a:txBody>
                  <a:tcPr marL="8005" marR="8005" marT="8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0562583"/>
                  </a:ext>
                </a:extLst>
              </a:tr>
              <a:tr h="82861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ds13.001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Болезни системы кровообращения, взрослые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Неврологические </a:t>
                      </a:r>
                      <a:b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</a:b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(для проведения инфузионной терапии у пациентов с ХИГМ, после ОНМК для разгрузки круглосуточной койки)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263768411"/>
                  </a:ext>
                </a:extLst>
              </a:tr>
              <a:tr h="39140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ds13.001.1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Болезни системы кровообращения, взрослые (уровень 1)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неврологические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638244062"/>
                  </a:ext>
                </a:extLst>
              </a:tr>
              <a:tr h="39140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ds13.001.3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Болезни системы кровообращения, взрослые (уровень 1, brt)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неврологические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943198170"/>
                  </a:ext>
                </a:extLst>
              </a:tr>
              <a:tr h="39140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ds15.001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Болезни нервной системы, хромосомные аномалии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неврологические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879411502"/>
                  </a:ext>
                </a:extLst>
              </a:tr>
              <a:tr h="39140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ds15.001.1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Болезни нервной системы, хромосомные аномалии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неврологические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14719450"/>
                  </a:ext>
                </a:extLst>
              </a:tr>
              <a:tr h="39140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ds15.001.2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Болезни нервной системы, хромосомные аномалии (brt)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неврологические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991613552"/>
                  </a:ext>
                </a:extLst>
              </a:tr>
              <a:tr h="39140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ds15.002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Неврологические заболевания, лечение с применением ботулотоксина (уровень 1)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неврологические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234570558"/>
                  </a:ext>
                </a:extLst>
              </a:tr>
              <a:tr h="39140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ds15.002.1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Неврологические заболевания, лечение с применением ботулотоксина (уровень 1)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неврологические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949046115"/>
                  </a:ext>
                </a:extLst>
              </a:tr>
              <a:tr h="39140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ds15.002.2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Неврологические заболевания, лечение с применением </a:t>
                      </a:r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ботулотоксина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(уровень1, </a:t>
                      </a:r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brt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неврологические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680365862"/>
                  </a:ext>
                </a:extLst>
              </a:tr>
              <a:tr h="39140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ds15.003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Неврологические заболевания, лечение с применением ботулотоксина (уровень 2)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неврологические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612583837"/>
                  </a:ext>
                </a:extLst>
              </a:tr>
              <a:tr h="39140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ds15.003.1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Неврологические заболевания, лечение с применением ботулотоксина (уровень 2)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неврологические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504626252"/>
                  </a:ext>
                </a:extLst>
              </a:tr>
              <a:tr h="39140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ds15.003.2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Неврологические заболевания, лечение с применением ботулотоксина (уровень 2, brt)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неврологические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770686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3390319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/>
          <p:nvPr/>
        </p:nvGraphicFramePr>
        <p:xfrm>
          <a:off x="215264" y="181231"/>
          <a:ext cx="11836693" cy="6450227"/>
        </p:xfrm>
        <a:graphic>
          <a:graphicData uri="http://schemas.openxmlformats.org/drawingml/2006/table">
            <a:tbl>
              <a:tblPr/>
              <a:tblGrid>
                <a:gridCol w="3000902"/>
                <a:gridCol w="1744954"/>
                <a:gridCol w="616595"/>
                <a:gridCol w="613704"/>
                <a:gridCol w="2170607"/>
                <a:gridCol w="615631"/>
                <a:gridCol w="615631"/>
                <a:gridCol w="614667"/>
                <a:gridCol w="614667"/>
                <a:gridCol w="615631"/>
                <a:gridCol w="613704"/>
              </a:tblGrid>
              <a:tr h="3297389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000" b="0" dirty="0" err="1">
                          <a:solidFill>
                            <a:srgbClr val="000000"/>
                          </a:solidFill>
                          <a:latin typeface="Times New Roman" panose="02020603050405020304" charset="-52"/>
                        </a:rPr>
                        <a:t>Наименование</a:t>
                      </a:r>
                      <a:r>
                        <a:rPr lang="en-US" sz="1000" b="0" dirty="0">
                          <a:solidFill>
                            <a:srgbClr val="000000"/>
                          </a:solidFill>
                          <a:latin typeface="Times New Roman" panose="02020603050405020304" charset="-52"/>
                        </a:rPr>
                        <a:t> </a:t>
                      </a:r>
                      <a:r>
                        <a:rPr lang="en-US" sz="1000" b="0" dirty="0" err="1">
                          <a:solidFill>
                            <a:srgbClr val="000000"/>
                          </a:solidFill>
                          <a:latin typeface="Times New Roman" panose="02020603050405020304" charset="-52"/>
                        </a:rPr>
                        <a:t>учреждения</a:t>
                      </a:r>
                      <a:endParaRPr lang="en-US" altLang="en-US" sz="1000" b="0" dirty="0">
                        <a:solidFill>
                          <a:srgbClr val="000000"/>
                        </a:solidFill>
                        <a:latin typeface="Times New Roman" panose="02020603050405020304" charset="-5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Times New Roman" panose="02020603050405020304" charset="-52"/>
                        </a:rPr>
                        <a:t>Профиль коек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Times New Roman" panose="02020603050405020304" charset="-5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Times New Roman" panose="02020603050405020304" charset="-52"/>
                        </a:rPr>
                        <a:t>Коечный фонд 378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Times New Roman" panose="02020603050405020304" charset="-5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Times New Roman" panose="02020603050405020304" charset="-52"/>
                        </a:rPr>
                        <a:t>Коечный фонд фактический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Times New Roman" panose="02020603050405020304" charset="-5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Times New Roman" panose="02020603050405020304" charset="-52"/>
                        </a:rPr>
                        <a:t>КФ предложение (в соотв 926н)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Times New Roman" panose="02020603050405020304" charset="-5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Times New Roman" panose="02020603050405020304" charset="-52"/>
                        </a:rPr>
                        <a:t>Уходящий поток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Times New Roman" panose="02020603050405020304" charset="-5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000" b="0" dirty="0" err="1">
                          <a:solidFill>
                            <a:srgbClr val="000000"/>
                          </a:solidFill>
                          <a:latin typeface="Times New Roman" panose="02020603050405020304" charset="-52"/>
                        </a:rPr>
                        <a:t>Работа</a:t>
                      </a:r>
                      <a:r>
                        <a:rPr lang="en-US" sz="1000" b="0" dirty="0">
                          <a:solidFill>
                            <a:srgbClr val="000000"/>
                          </a:solidFill>
                          <a:latin typeface="Times New Roman" panose="02020603050405020304" charset="-52"/>
                        </a:rPr>
                        <a:t> </a:t>
                      </a:r>
                      <a:r>
                        <a:rPr lang="en-US" sz="1000" b="0" dirty="0" err="1">
                          <a:solidFill>
                            <a:srgbClr val="000000"/>
                          </a:solidFill>
                          <a:latin typeface="Times New Roman" panose="02020603050405020304" charset="-52"/>
                        </a:rPr>
                        <a:t>койки</a:t>
                      </a:r>
                      <a:r>
                        <a:rPr lang="en-US" sz="1000" b="0" dirty="0">
                          <a:solidFill>
                            <a:srgbClr val="000000"/>
                          </a:solidFill>
                          <a:latin typeface="Times New Roman" panose="02020603050405020304" charset="-52"/>
                        </a:rPr>
                        <a:t>, </a:t>
                      </a:r>
                      <a:r>
                        <a:rPr lang="en-US" sz="1000" b="0" dirty="0" err="1">
                          <a:solidFill>
                            <a:srgbClr val="000000"/>
                          </a:solidFill>
                          <a:latin typeface="Times New Roman" panose="02020603050405020304" charset="-52"/>
                        </a:rPr>
                        <a:t>дни</a:t>
                      </a:r>
                      <a:endParaRPr lang="en-US" altLang="en-US" sz="1000" b="0" dirty="0">
                        <a:solidFill>
                          <a:srgbClr val="000000"/>
                        </a:solidFill>
                        <a:latin typeface="Times New Roman" panose="02020603050405020304" charset="-52"/>
                      </a:endParaRPr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Times New Roman" panose="02020603050405020304" charset="-52"/>
                        </a:rPr>
                        <a:t>Средняя длительность лечения, дни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Times New Roman" panose="02020603050405020304" charset="-5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Times New Roman" panose="02020603050405020304" charset="-52"/>
                        </a:rPr>
                        <a:t>Плановая госпитализация, %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Times New Roman" panose="02020603050405020304" charset="-5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000" b="0" dirty="0" err="1">
                          <a:solidFill>
                            <a:srgbClr val="000000"/>
                          </a:solidFill>
                          <a:latin typeface="Times New Roman" panose="02020603050405020304" charset="-52"/>
                        </a:rPr>
                        <a:t>Летальность</a:t>
                      </a:r>
                      <a:r>
                        <a:rPr lang="en-US" sz="1000" b="0" dirty="0">
                          <a:solidFill>
                            <a:srgbClr val="000000"/>
                          </a:solidFill>
                          <a:latin typeface="Times New Roman" panose="02020603050405020304" charset="-52"/>
                        </a:rPr>
                        <a:t>, %</a:t>
                      </a:r>
                      <a:endParaRPr lang="en-US" altLang="en-US" sz="1000" b="0" dirty="0">
                        <a:solidFill>
                          <a:srgbClr val="000000"/>
                        </a:solidFill>
                        <a:latin typeface="Times New Roman" panose="02020603050405020304" charset="-52"/>
                      </a:endParaRPr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Times New Roman" panose="02020603050405020304" charset="-52"/>
                        </a:rPr>
                        <a:t>Доля пролеченного населения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Times New Roman" panose="02020603050405020304" charset="-5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789313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Times New Roman" panose="02020603050405020304" charset="-52"/>
                        </a:rPr>
                        <a:t>БАЛАШИХИНСКАЯ</a:t>
                      </a:r>
                      <a:endParaRPr lang="en-US" altLang="en-US" sz="1200" b="1" dirty="0">
                        <a:solidFill>
                          <a:srgbClr val="000000"/>
                        </a:solidFill>
                        <a:latin typeface="Times New Roman" panose="02020603050405020304" charset="-5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 dirty="0" err="1">
                          <a:solidFill>
                            <a:srgbClr val="000000"/>
                          </a:solidFill>
                          <a:latin typeface="Times New Roman" panose="02020603050405020304" charset="-52"/>
                        </a:rPr>
                        <a:t>неврологические</a:t>
                      </a:r>
                      <a:endParaRPr lang="en-US" altLang="en-US" sz="1200" b="1" dirty="0">
                        <a:solidFill>
                          <a:srgbClr val="000000"/>
                        </a:solidFill>
                        <a:latin typeface="Times New Roman" panose="02020603050405020304" charset="-5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 panose="02020603050405020304" charset="-52"/>
                        </a:rPr>
                        <a:t> 60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Times New Roman" panose="02020603050405020304" charset="-5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 panose="02020603050405020304" charset="-52"/>
                        </a:rPr>
                        <a:t> 60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Times New Roman" panose="02020603050405020304" charset="-5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latin typeface="Times New Roman" panose="02020603050405020304" charset="-52"/>
                        </a:rPr>
                        <a:t>45</a:t>
                      </a:r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Times New Roman" panose="02020603050405020304" charset="-52"/>
                        </a:rPr>
                        <a:t>+ДС</a:t>
                      </a:r>
                      <a:endParaRPr lang="en-US" altLang="en-US" sz="1200" b="1" dirty="0">
                        <a:solidFill>
                          <a:srgbClr val="000000"/>
                        </a:solidFill>
                        <a:latin typeface="Times New Roman" panose="02020603050405020304" charset="-5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 panose="02020603050405020304" charset="-52"/>
                        </a:rPr>
                        <a:t> 578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Times New Roman" panose="02020603050405020304" charset="-5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Times New Roman" panose="02020603050405020304" charset="-52"/>
                        </a:rPr>
                        <a:t> 373</a:t>
                      </a:r>
                      <a:endParaRPr lang="en-US" altLang="en-US" sz="1200" b="1" dirty="0">
                        <a:solidFill>
                          <a:srgbClr val="000000"/>
                        </a:solidFill>
                        <a:latin typeface="Times New Roman" panose="02020603050405020304" charset="-52"/>
                      </a:endParaRPr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 panose="02020603050405020304" charset="-52"/>
                        </a:rPr>
                        <a:t> 8,8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Times New Roman" panose="02020603050405020304" charset="-5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 panose="02020603050405020304" charset="-52"/>
                        </a:rPr>
                        <a:t> 62,8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Times New Roman" panose="02020603050405020304" charset="-5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 panose="02020603050405020304" charset="-52"/>
                        </a:rPr>
                        <a:t> 0,8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Times New Roman" panose="02020603050405020304" charset="-52"/>
                      </a:endParaRPr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 panose="02020603050405020304" charset="-52"/>
                        </a:rPr>
                        <a:t> 92,7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Times New Roman" panose="02020603050405020304" charset="-5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787106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 panose="02020603050405020304" charset="-52"/>
                        </a:rPr>
                        <a:t>ВИДНОВСКАЯ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Times New Roman" panose="02020603050405020304" charset="-5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 dirty="0" err="1">
                          <a:solidFill>
                            <a:srgbClr val="000000"/>
                          </a:solidFill>
                          <a:latin typeface="Times New Roman" panose="02020603050405020304" charset="-52"/>
                        </a:rPr>
                        <a:t>неврологические</a:t>
                      </a:r>
                      <a:endParaRPr lang="en-US" altLang="en-US" sz="1200" b="1" dirty="0">
                        <a:solidFill>
                          <a:srgbClr val="000000"/>
                        </a:solidFill>
                        <a:latin typeface="Times New Roman" panose="02020603050405020304" charset="-5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Times New Roman" panose="02020603050405020304" charset="-52"/>
                        </a:rPr>
                        <a:t> 30</a:t>
                      </a:r>
                      <a:endParaRPr lang="en-US" altLang="en-US" sz="1200" b="1" dirty="0">
                        <a:solidFill>
                          <a:srgbClr val="000000"/>
                        </a:solidFill>
                        <a:latin typeface="Times New Roman" panose="02020603050405020304" charset="-5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Times New Roman" panose="02020603050405020304" charset="-52"/>
                        </a:rPr>
                        <a:t> 30</a:t>
                      </a:r>
                      <a:endParaRPr lang="en-US" altLang="en-US" sz="1200" b="1" dirty="0">
                        <a:solidFill>
                          <a:srgbClr val="000000"/>
                        </a:solidFill>
                        <a:latin typeface="Times New Roman" panose="02020603050405020304" charset="-5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Times New Roman" panose="02020603050405020304" charset="-52"/>
                        </a:rPr>
                        <a:t>30+ ДС</a:t>
                      </a:r>
                      <a:endParaRPr lang="en-US" altLang="en-US" sz="1200" b="1" dirty="0">
                        <a:solidFill>
                          <a:srgbClr val="000000"/>
                        </a:solidFill>
                        <a:latin typeface="Times New Roman" panose="02020603050405020304" charset="-5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 panose="02020603050405020304" charset="-52"/>
                        </a:rPr>
                        <a:t> 251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Times New Roman" panose="02020603050405020304" charset="-5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 panose="02020603050405020304" charset="-52"/>
                        </a:rPr>
                        <a:t> 349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Times New Roman" panose="02020603050405020304" charset="-52"/>
                      </a:endParaRPr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 panose="02020603050405020304" charset="-52"/>
                        </a:rPr>
                        <a:t> 8,1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Times New Roman" panose="02020603050405020304" charset="-5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 panose="02020603050405020304" charset="-52"/>
                        </a:rPr>
                        <a:t> 37,5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Times New Roman" panose="02020603050405020304" charset="-5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 panose="02020603050405020304" charset="-52"/>
                        </a:rPr>
                        <a:t> 1,9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Times New Roman" panose="02020603050405020304" charset="-52"/>
                      </a:endParaRPr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 panose="02020603050405020304" charset="-52"/>
                        </a:rPr>
                        <a:t> 82,9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Times New Roman" panose="02020603050405020304" charset="-5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787106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 panose="02020603050405020304" charset="-52"/>
                        </a:rPr>
                        <a:t>ВОСКРЕСЕНСКАЯ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Times New Roman" panose="02020603050405020304" charset="-5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 panose="02020603050405020304" charset="-52"/>
                        </a:rPr>
                        <a:t>неврологические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Times New Roman" panose="02020603050405020304" charset="-5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 panose="02020603050405020304" charset="-52"/>
                        </a:rPr>
                        <a:t> 29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Times New Roman" panose="02020603050405020304" charset="-5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 panose="02020603050405020304" charset="-52"/>
                        </a:rPr>
                        <a:t> 29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Times New Roman" panose="02020603050405020304" charset="-5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Times New Roman" panose="02020603050405020304" charset="-52"/>
                        </a:rPr>
                        <a:t>25+ДС</a:t>
                      </a:r>
                      <a:endParaRPr lang="en-US" altLang="en-US" sz="1200" b="1" dirty="0">
                        <a:solidFill>
                          <a:srgbClr val="000000"/>
                        </a:solidFill>
                        <a:latin typeface="Times New Roman" panose="02020603050405020304" charset="-5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Times New Roman" panose="02020603050405020304" charset="-52"/>
                        </a:rPr>
                        <a:t> 80</a:t>
                      </a:r>
                      <a:endParaRPr lang="en-US" altLang="en-US" sz="1200" b="1" dirty="0">
                        <a:solidFill>
                          <a:srgbClr val="000000"/>
                        </a:solidFill>
                        <a:latin typeface="Times New Roman" panose="02020603050405020304" charset="-5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 panose="02020603050405020304" charset="-52"/>
                        </a:rPr>
                        <a:t> 352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Times New Roman" panose="02020603050405020304" charset="-52"/>
                      </a:endParaRPr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 panose="02020603050405020304" charset="-52"/>
                        </a:rPr>
                        <a:t> 11,5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Times New Roman" panose="02020603050405020304" charset="-5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 panose="02020603050405020304" charset="-52"/>
                        </a:rPr>
                        <a:t> 47,4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Times New Roman" panose="02020603050405020304" charset="-5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 panose="02020603050405020304" charset="-52"/>
                        </a:rPr>
                        <a:t> 1,0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Times New Roman" panose="02020603050405020304" charset="-52"/>
                      </a:endParaRPr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 panose="02020603050405020304" charset="-52"/>
                        </a:rPr>
                        <a:t> 90,3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Times New Roman" panose="02020603050405020304" charset="-5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789313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 panose="02020603050405020304" charset="-52"/>
                        </a:rPr>
                        <a:t>ДЗЕРЖИНСКАЯ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Times New Roman" panose="02020603050405020304" charset="-5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 dirty="0" err="1">
                          <a:solidFill>
                            <a:srgbClr val="000000"/>
                          </a:solidFill>
                          <a:latin typeface="Times New Roman" panose="02020603050405020304" charset="-52"/>
                        </a:rPr>
                        <a:t>неврологические</a:t>
                      </a:r>
                      <a:endParaRPr lang="en-US" altLang="en-US" sz="1200" b="1" dirty="0">
                        <a:solidFill>
                          <a:srgbClr val="000000"/>
                        </a:solidFill>
                        <a:latin typeface="Times New Roman" panose="02020603050405020304" charset="-5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Times New Roman" panose="02020603050405020304" charset="-52"/>
                        </a:rPr>
                        <a:t> 20</a:t>
                      </a:r>
                      <a:endParaRPr lang="en-US" altLang="en-US" sz="1200" b="1" dirty="0">
                        <a:solidFill>
                          <a:srgbClr val="000000"/>
                        </a:solidFill>
                        <a:latin typeface="Times New Roman" panose="02020603050405020304" charset="-5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Times New Roman" panose="02020603050405020304" charset="-52"/>
                        </a:rPr>
                        <a:t> 20</a:t>
                      </a:r>
                      <a:endParaRPr lang="en-US" altLang="en-US" sz="1200" b="1" dirty="0">
                        <a:solidFill>
                          <a:srgbClr val="000000"/>
                        </a:solidFill>
                        <a:latin typeface="Times New Roman" panose="02020603050405020304" charset="-5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Times New Roman" panose="02020603050405020304" charset="-52"/>
                        </a:rPr>
                        <a:t>15+ ДС</a:t>
                      </a:r>
                      <a:endParaRPr lang="en-US" altLang="en-US" sz="1200" b="1" dirty="0">
                        <a:solidFill>
                          <a:srgbClr val="000000"/>
                        </a:solidFill>
                        <a:latin typeface="Times New Roman" panose="02020603050405020304" charset="-5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Times New Roman" panose="02020603050405020304" charset="-52"/>
                        </a:rPr>
                        <a:t> 44</a:t>
                      </a:r>
                      <a:endParaRPr lang="en-US" altLang="en-US" sz="1200" b="1" dirty="0">
                        <a:solidFill>
                          <a:srgbClr val="000000"/>
                        </a:solidFill>
                        <a:latin typeface="Times New Roman" panose="02020603050405020304" charset="-5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Times New Roman" panose="02020603050405020304" charset="-52"/>
                        </a:rPr>
                        <a:t> 251</a:t>
                      </a:r>
                      <a:endParaRPr lang="en-US" altLang="en-US" sz="1200" b="1" dirty="0">
                        <a:solidFill>
                          <a:srgbClr val="000000"/>
                        </a:solidFill>
                        <a:latin typeface="Times New Roman" panose="02020603050405020304" charset="-52"/>
                      </a:endParaRPr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Times New Roman" panose="02020603050405020304" charset="-52"/>
                        </a:rPr>
                        <a:t> 10,0</a:t>
                      </a:r>
                      <a:endParaRPr lang="en-US" altLang="en-US" sz="1200" b="1" dirty="0">
                        <a:solidFill>
                          <a:srgbClr val="000000"/>
                        </a:solidFill>
                        <a:latin typeface="Times New Roman" panose="02020603050405020304" charset="-5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Times New Roman" panose="02020603050405020304" charset="-52"/>
                        </a:rPr>
                        <a:t> 33,1</a:t>
                      </a:r>
                      <a:endParaRPr lang="en-US" altLang="en-US" sz="1200" b="1" dirty="0">
                        <a:solidFill>
                          <a:srgbClr val="000000"/>
                        </a:solidFill>
                        <a:latin typeface="Times New Roman" panose="02020603050405020304" charset="-5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Times New Roman" panose="02020603050405020304" charset="-52"/>
                        </a:rPr>
                        <a:t> 0,4</a:t>
                      </a:r>
                      <a:endParaRPr lang="en-US" altLang="en-US" sz="1200" b="1" dirty="0">
                        <a:solidFill>
                          <a:srgbClr val="000000"/>
                        </a:solidFill>
                        <a:latin typeface="Times New Roman" panose="02020603050405020304" charset="-52"/>
                      </a:endParaRPr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Times New Roman" panose="02020603050405020304" charset="-52"/>
                        </a:rPr>
                        <a:t> 44,2</a:t>
                      </a:r>
                      <a:endParaRPr lang="en-US" altLang="en-US" sz="1200" b="1" dirty="0">
                        <a:solidFill>
                          <a:srgbClr val="000000"/>
                        </a:solidFill>
                        <a:latin typeface="Times New Roman" panose="02020603050405020304" charset="-5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411892" y="436606"/>
            <a:ext cx="11458832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ПРОБЛЕМАТИКА</a:t>
            </a:r>
          </a:p>
          <a:p>
            <a:pPr algn="ctr"/>
            <a:endParaRPr lang="ru-RU" sz="1400" b="1" dirty="0" smtClean="0"/>
          </a:p>
          <a:p>
            <a:r>
              <a:rPr lang="ru-RU" sz="2400" dirty="0" smtClean="0"/>
              <a:t>1. Неэффективная работа койки</a:t>
            </a:r>
          </a:p>
          <a:p>
            <a:pPr marL="228594" indent="-228594">
              <a:buFont typeface="Arial" panose="020B0604020202020204" pitchFamily="34" charset="0"/>
              <a:buChar char="•"/>
            </a:pPr>
            <a:r>
              <a:rPr lang="ru-RU" sz="2400" dirty="0" smtClean="0"/>
              <a:t>Средняя длительность </a:t>
            </a:r>
            <a:r>
              <a:rPr lang="ru-RU" sz="2400" dirty="0" smtClean="0">
                <a:solidFill>
                  <a:srgbClr val="FF0000"/>
                </a:solidFill>
              </a:rPr>
              <a:t>– более 7 к/</a:t>
            </a:r>
            <a:r>
              <a:rPr lang="ru-RU" sz="2400" dirty="0" err="1" smtClean="0">
                <a:solidFill>
                  <a:srgbClr val="FF0000"/>
                </a:solidFill>
              </a:rPr>
              <a:t>д</a:t>
            </a:r>
            <a:r>
              <a:rPr lang="ru-RU" sz="2400" dirty="0" smtClean="0">
                <a:solidFill>
                  <a:srgbClr val="FF0000"/>
                </a:solidFill>
              </a:rPr>
              <a:t> </a:t>
            </a:r>
          </a:p>
          <a:p>
            <a:pPr marL="228594" indent="-228594">
              <a:buFont typeface="Arial" panose="020B0604020202020204" pitchFamily="34" charset="0"/>
              <a:buChar char="•"/>
            </a:pPr>
            <a:r>
              <a:rPr lang="ru-RU" sz="2400" dirty="0" smtClean="0"/>
              <a:t>Работа койки </a:t>
            </a:r>
            <a:r>
              <a:rPr lang="ru-RU" sz="2400" dirty="0" smtClean="0">
                <a:solidFill>
                  <a:srgbClr val="FF0000"/>
                </a:solidFill>
              </a:rPr>
              <a:t>– менее 300</a:t>
            </a:r>
          </a:p>
          <a:p>
            <a:pPr marL="228594" indent="-228594"/>
            <a:endParaRPr lang="ru-RU" sz="2400" dirty="0" smtClean="0">
              <a:solidFill>
                <a:srgbClr val="FF0000"/>
              </a:solidFill>
            </a:endParaRPr>
          </a:p>
          <a:p>
            <a:r>
              <a:rPr lang="ru-RU" sz="2400" dirty="0" smtClean="0"/>
              <a:t>2. Пребывание на койках пациентов, не требующих круглосуточного наблюдения.</a:t>
            </a:r>
          </a:p>
          <a:p>
            <a:endParaRPr lang="ru-RU" sz="2400" dirty="0" smtClean="0"/>
          </a:p>
          <a:p>
            <a:r>
              <a:rPr lang="ru-RU" sz="2400" dirty="0" smtClean="0"/>
              <a:t>3. Уходящий поток.</a:t>
            </a:r>
          </a:p>
          <a:p>
            <a:endParaRPr lang="ru-RU" sz="2400" dirty="0" smtClean="0"/>
          </a:p>
          <a:p>
            <a:r>
              <a:rPr lang="ru-RU" sz="2400" dirty="0" smtClean="0"/>
              <a:t>4. Малое количество прикрепленного населения в структуре госпитализации.</a:t>
            </a:r>
          </a:p>
          <a:p>
            <a:endParaRPr lang="ru-RU" sz="2400" dirty="0" smtClean="0"/>
          </a:p>
          <a:p>
            <a:r>
              <a:rPr lang="ru-RU" sz="2400" dirty="0" smtClean="0"/>
              <a:t>5. Высокий процент плановой госпитализации в круглосуточный стационар.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13312970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70703" y="181243"/>
          <a:ext cx="11656540" cy="6491405"/>
        </p:xfrm>
        <a:graphic>
          <a:graphicData uri="http://schemas.openxmlformats.org/drawingml/2006/table">
            <a:tbl>
              <a:tblPr/>
              <a:tblGrid>
                <a:gridCol w="9010827"/>
                <a:gridCol w="2645713"/>
              </a:tblGrid>
              <a:tr h="905176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Критерии плановой госпитализации в круглосуточный стационар</a:t>
                      </a:r>
                    </a:p>
                  </a:txBody>
                  <a:tcPr marL="7149" marR="7149" marT="71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43104"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149" marR="7149" marT="71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149" marR="7149" marT="71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896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Критерии плановой госпитализации в круглосуточный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стационар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49" marR="7149" marT="714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Метод контроля</a:t>
                      </a:r>
                    </a:p>
                  </a:txBody>
                  <a:tcPr marL="7149" marR="7149" marT="714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2422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5. неврология</a:t>
                      </a:r>
                    </a:p>
                  </a:txBody>
                  <a:tcPr marL="7149" marR="7149" marT="714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43104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5.1 В случае отсутствия эффекта от амбулаторного лечения;</a:t>
                      </a:r>
                    </a:p>
                  </a:txBody>
                  <a:tcPr marL="64338" marR="7149" marT="714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2F0D9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МЭЭ/ЭКМП</a:t>
                      </a:r>
                    </a:p>
                  </a:txBody>
                  <a:tcPr marL="7149" marR="7149" marT="714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</a:tr>
              <a:tr h="543104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5.2 В случае необходимости инфузионной терапии при маломобильности пациента,</a:t>
                      </a:r>
                    </a:p>
                  </a:txBody>
                  <a:tcPr marL="64338" marR="7149" marT="714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F0D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43104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шкала Рэнкин 3-5 баллов;</a:t>
                      </a:r>
                    </a:p>
                  </a:txBody>
                  <a:tcPr marL="64338" marR="7149" marT="714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F0D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43104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5.3 При проведении терапии препаратом с высоким риском развития НЯ;</a:t>
                      </a:r>
                    </a:p>
                  </a:txBody>
                  <a:tcPr marL="64338" marR="7149" marT="714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F0D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6896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5.4 При необходимости дообследования с седацией.</a:t>
                      </a:r>
                    </a:p>
                  </a:txBody>
                  <a:tcPr marL="64338" marR="7149" marT="714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43104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5.5 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Для установления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диагноза (ГБУЗ МО МОНИКИ им МФ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Владимирского)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338" marR="7149" marT="714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149" marR="7149" marT="714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51724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5.6 При </a:t>
                      </a:r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коморбидных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состояниях (когнитивные, сосудистые,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метаболические…)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149" marR="7149" marT="71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149" marR="7149" marT="71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11891" y="288319"/>
          <a:ext cx="11640066" cy="6409045"/>
        </p:xfrm>
        <a:graphic>
          <a:graphicData uri="http://schemas.openxmlformats.org/drawingml/2006/table">
            <a:tbl>
              <a:tblPr/>
              <a:tblGrid>
                <a:gridCol w="8998093"/>
                <a:gridCol w="2641973"/>
              </a:tblGrid>
              <a:tr h="424842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Критерии плановой госпитализации в круглосуточный стационар</a:t>
                      </a:r>
                    </a:p>
                  </a:txBody>
                  <a:tcPr marL="9481" marR="9481" marT="94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4842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неврология</a:t>
                      </a:r>
                    </a:p>
                  </a:txBody>
                  <a:tcPr marL="9481" marR="9481" marT="94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490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Критерии плановой госпитализации в круглосуточный стационар по неврологии:</a:t>
                      </a:r>
                    </a:p>
                  </a:txBody>
                  <a:tcPr marL="9481" marR="9481" marT="948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Метод контроля</a:t>
                      </a:r>
                    </a:p>
                  </a:txBody>
                  <a:tcPr marL="9481" marR="9481" marT="948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042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(Порядок маршрутизации пациентов)</a:t>
                      </a:r>
                    </a:p>
                  </a:txBody>
                  <a:tcPr marL="9481" marR="9481" marT="948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76853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I. Экстренная помощь (госпитализация по СМП), по показаниям при самообращении, при обращении с направлением и ухудшением состояния (врач ПО видит необходимость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стац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лечения).</a:t>
                      </a:r>
                    </a:p>
                  </a:txBody>
                  <a:tcPr marL="9481" marR="9481" marT="948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МЭК</a:t>
                      </a:r>
                    </a:p>
                  </a:txBody>
                  <a:tcPr marL="9481" marR="9481" marT="948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</a:tr>
              <a:tr h="38842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II. Плановая помощь при условии:</a:t>
                      </a:r>
                    </a:p>
                  </a:txBody>
                  <a:tcPr marL="9481" marR="9481" marT="948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481" marR="9481" marT="948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</a:tr>
              <a:tr h="267042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1) Возраст – старше 65 лет</a:t>
                      </a:r>
                    </a:p>
                  </a:txBody>
                  <a:tcPr marL="85325" marR="9481" marT="948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МЭК</a:t>
                      </a:r>
                    </a:p>
                  </a:txBody>
                  <a:tcPr marL="9481" marR="9481" marT="948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</a:tr>
              <a:tr h="25490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2) Сопутствующие патологии (коды по МКБ-10): </a:t>
                      </a:r>
                    </a:p>
                  </a:txBody>
                  <a:tcPr marL="85325" marR="9481" marT="948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2F0D9"/>
                    </a:solidFill>
                  </a:tcPr>
                </a:tc>
                <a:tc rowSpan="12"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МЭК</a:t>
                      </a:r>
                    </a:p>
                  </a:txBody>
                  <a:tcPr marL="9481" marR="9481" marT="948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</a:tr>
              <a:tr h="254906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E10-E14-</a:t>
                      </a: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Сахарный диабет;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255975" marR="9481" marT="948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F0D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4906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E65-E68-</a:t>
                      </a: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Ожирение;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255975" marR="9481" marT="948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F0D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490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</a:t>
                      </a: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J44-Другая хроническая обструктивная легочная болезнь;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255975" marR="9481" marT="948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F0D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4906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J45-J47-</a:t>
                      </a: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Бронхиальная астма;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255975" marR="9481" marT="948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F0D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4906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N18-N19-</a:t>
                      </a: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Хроническая почечная недостаточность; 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255975" marR="9481" marT="948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F0D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4906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I25-</a:t>
                      </a: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Хроническая ишемическая болезнь сердца; 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255975" marR="9481" marT="948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F0D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4906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I10-I13, I15-</a:t>
                      </a: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Артериальная гипертензия; 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255975" marR="9481" marT="948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F0D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4906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J43-</a:t>
                      </a: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Эмфизема;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255975" marR="9481" marT="948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F0D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4906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D50-D64-</a:t>
                      </a: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Анемия; 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255975" marR="9481" marT="948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F0D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4906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B20-B24-</a:t>
                      </a: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ВИЧ;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255975" marR="9481" marT="948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F0D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7042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I69-</a:t>
                      </a: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Последствия цереброваскулярных болезней</a:t>
                      </a:r>
                    </a:p>
                  </a:txBody>
                  <a:tcPr marL="255975" marR="9481" marT="948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7042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67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255975" marR="9481" marT="948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481" marR="9481" marT="948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</a:tr>
              <a:tr h="267042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3) Участник СВО</a:t>
                      </a:r>
                    </a:p>
                  </a:txBody>
                  <a:tcPr marL="85325" marR="9481" marT="948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МЭК</a:t>
                      </a:r>
                    </a:p>
                  </a:txBody>
                  <a:tcPr marL="9481" marR="9481" marT="948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617837" y="263610"/>
          <a:ext cx="11384694" cy="6417274"/>
        </p:xfrm>
        <a:graphic>
          <a:graphicData uri="http://schemas.openxmlformats.org/drawingml/2006/table">
            <a:tbl>
              <a:tblPr/>
              <a:tblGrid>
                <a:gridCol w="1851829"/>
                <a:gridCol w="2868984"/>
                <a:gridCol w="2297890"/>
                <a:gridCol w="2297890"/>
                <a:gridCol w="1419286"/>
                <a:gridCol w="648815"/>
              </a:tblGrid>
              <a:tr h="261137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Неврология (Дополнение к списку госпитализации</a:t>
                      </a:r>
                      <a:r>
                        <a:rPr lang="ru-RU" sz="1400" b="1" i="0" u="none" strike="noStrike" baseline="0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 в КС)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7258" marR="7258" marT="7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181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№ п/п</a:t>
                      </a:r>
                    </a:p>
                  </a:txBody>
                  <a:tcPr marL="7258" marR="7258" marT="7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КСГ КС</a:t>
                      </a:r>
                    </a:p>
                  </a:txBody>
                  <a:tcPr marL="7258" marR="7258" marT="7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Диагноз (по МКБ-10)</a:t>
                      </a:r>
                    </a:p>
                  </a:txBody>
                  <a:tcPr marL="7258" marR="7258" marT="7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Медицинская услуга</a:t>
                      </a:r>
                    </a:p>
                  </a:txBody>
                  <a:tcPr marL="7258" marR="7258" marT="7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363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Код</a:t>
                      </a:r>
                    </a:p>
                  </a:txBody>
                  <a:tcPr marL="7258" marR="7258" marT="7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Наименование</a:t>
                      </a:r>
                    </a:p>
                  </a:txBody>
                  <a:tcPr marL="7258" marR="7258" marT="7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Код</a:t>
                      </a:r>
                    </a:p>
                  </a:txBody>
                  <a:tcPr marL="7258" marR="7258" marT="7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Наименование</a:t>
                      </a:r>
                    </a:p>
                  </a:txBody>
                  <a:tcPr marL="7258" marR="7258" marT="7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3630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7258" marR="7258" marT="7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st15.003.1</a:t>
                      </a:r>
                    </a:p>
                  </a:txBody>
                  <a:tcPr marL="7258" marR="7258" marT="7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G21.0</a:t>
                      </a:r>
                    </a:p>
                  </a:txBody>
                  <a:tcPr marL="7258" marR="7258" marT="7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Злокачественный нейролептический синдром</a:t>
                      </a:r>
                    </a:p>
                  </a:txBody>
                  <a:tcPr marL="7258" marR="7258" marT="7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258" marR="7258" marT="7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258" marR="7258" marT="7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3630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</a:p>
                  </a:txBody>
                  <a:tcPr marL="7258" marR="7258" marT="7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st15.003.1</a:t>
                      </a:r>
                    </a:p>
                  </a:txBody>
                  <a:tcPr marL="7258" marR="7258" marT="7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G25.4</a:t>
                      </a:r>
                    </a:p>
                  </a:txBody>
                  <a:tcPr marL="7258" marR="7258" marT="7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Хорея, вызванная лекарственным средством</a:t>
                      </a:r>
                    </a:p>
                  </a:txBody>
                  <a:tcPr marL="7258" marR="7258" marT="7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258" marR="7258" marT="7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258" marR="7258" marT="7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3630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</a:t>
                      </a:r>
                    </a:p>
                  </a:txBody>
                  <a:tcPr marL="7258" marR="7258" marT="7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st15.003.1</a:t>
                      </a:r>
                    </a:p>
                  </a:txBody>
                  <a:tcPr marL="7258" marR="7258" marT="7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G62.8</a:t>
                      </a:r>
                    </a:p>
                  </a:txBody>
                  <a:tcPr marL="7258" marR="7258" marT="7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Другие уточненные полиневропатии</a:t>
                      </a:r>
                    </a:p>
                  </a:txBody>
                  <a:tcPr marL="7258" marR="7258" marT="7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258" marR="7258" marT="7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258" marR="7258" marT="7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71816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</a:t>
                      </a:r>
                    </a:p>
                  </a:txBody>
                  <a:tcPr marL="7258" marR="7258" marT="7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st15.003.1</a:t>
                      </a:r>
                    </a:p>
                  </a:txBody>
                  <a:tcPr marL="7258" marR="7258" marT="7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G70.0</a:t>
                      </a:r>
                    </a:p>
                  </a:txBody>
                  <a:tcPr marL="7258" marR="7258" marT="7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Myasthenia gravis</a:t>
                      </a:r>
                    </a:p>
                  </a:txBody>
                  <a:tcPr marL="7258" marR="7258" marT="7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258" marR="7258" marT="7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258" marR="7258" marT="7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71816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</a:t>
                      </a:r>
                    </a:p>
                  </a:txBody>
                  <a:tcPr marL="7258" marR="7258" marT="7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st15.004.1</a:t>
                      </a:r>
                    </a:p>
                  </a:txBody>
                  <a:tcPr marL="7258" marR="7258" marT="7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G35</a:t>
                      </a:r>
                    </a:p>
                  </a:txBody>
                  <a:tcPr marL="7258" marR="7258" marT="7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Рассеянный склероз</a:t>
                      </a:r>
                    </a:p>
                  </a:txBody>
                  <a:tcPr marL="7258" marR="7258" marT="7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258" marR="7258" marT="7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258" marR="7258" marT="7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5445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</a:t>
                      </a:r>
                    </a:p>
                  </a:txBody>
                  <a:tcPr marL="7258" marR="7258" marT="7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st15.004.1</a:t>
                      </a:r>
                    </a:p>
                  </a:txBody>
                  <a:tcPr marL="7258" marR="7258" marT="7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G36</a:t>
                      </a:r>
                    </a:p>
                  </a:txBody>
                  <a:tcPr marL="7258" marR="7258" marT="7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Другая форма острой диссеминированной демиелинизации</a:t>
                      </a:r>
                    </a:p>
                  </a:txBody>
                  <a:tcPr marL="7258" marR="7258" marT="7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258" marR="7258" marT="7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258" marR="7258" marT="7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87260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</a:t>
                      </a:r>
                    </a:p>
                  </a:txBody>
                  <a:tcPr marL="7258" marR="7258" marT="7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st15.004.1</a:t>
                      </a:r>
                    </a:p>
                  </a:txBody>
                  <a:tcPr marL="7258" marR="7258" marT="7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G36.1</a:t>
                      </a:r>
                    </a:p>
                  </a:txBody>
                  <a:tcPr marL="7258" marR="7258" marT="7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Острый и подострый геморрагический лейкоэнцефалит [болезнь Харста]</a:t>
                      </a:r>
                    </a:p>
                  </a:txBody>
                  <a:tcPr marL="7258" marR="7258" marT="7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258" marR="7258" marT="7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258" marR="7258" marT="7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5445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</a:t>
                      </a:r>
                    </a:p>
                  </a:txBody>
                  <a:tcPr marL="7258" marR="7258" marT="7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st15.004.1</a:t>
                      </a:r>
                    </a:p>
                  </a:txBody>
                  <a:tcPr marL="7258" marR="7258" marT="7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G36.8</a:t>
                      </a:r>
                    </a:p>
                  </a:txBody>
                  <a:tcPr marL="7258" marR="7258" marT="7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Другая уточненная форма острой диссеминированной демиелинизации</a:t>
                      </a:r>
                    </a:p>
                  </a:txBody>
                  <a:tcPr marL="7258" marR="7258" marT="7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258" marR="7258" marT="7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258" marR="7258" marT="7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62183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</a:t>
                      </a:r>
                    </a:p>
                  </a:txBody>
                  <a:tcPr marL="7258" marR="7258" marT="7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st15.004.1</a:t>
                      </a:r>
                    </a:p>
                  </a:txBody>
                  <a:tcPr marL="7258" marR="7258" marT="7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G36.9</a:t>
                      </a:r>
                    </a:p>
                  </a:txBody>
                  <a:tcPr marL="7258" marR="7258" marT="7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Острая диссеминированная 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демиелинизация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неуточненная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58" marR="7258" marT="7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258" marR="7258" marT="7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258" marR="7258" marT="7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3630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</a:t>
                      </a:r>
                    </a:p>
                  </a:txBody>
                  <a:tcPr marL="7258" marR="7258" marT="7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st15.004.1</a:t>
                      </a:r>
                    </a:p>
                  </a:txBody>
                  <a:tcPr marL="7258" marR="7258" marT="7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G37.2</a:t>
                      </a:r>
                    </a:p>
                  </a:txBody>
                  <a:tcPr marL="7258" marR="7258" marT="7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Центральный 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понтинный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миелинолиз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58" marR="7258" marT="7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258" marR="7258" marT="7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258" marR="7258" marT="7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13380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</a:t>
                      </a:r>
                    </a:p>
                  </a:txBody>
                  <a:tcPr marL="7258" marR="7258" marT="7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st15.004.1</a:t>
                      </a:r>
                    </a:p>
                  </a:txBody>
                  <a:tcPr marL="7258" marR="7258" marT="7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G37.3</a:t>
                      </a:r>
                    </a:p>
                  </a:txBody>
                  <a:tcPr marL="7258" marR="7258" marT="7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Острый поперечный миелит при 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демиелинизирующей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болезни центральной нервной системы</a:t>
                      </a:r>
                    </a:p>
                  </a:txBody>
                  <a:tcPr marL="7258" marR="7258" marT="7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258" marR="7258" marT="7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258" marR="7258" marT="7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13380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</a:t>
                      </a:r>
                    </a:p>
                  </a:txBody>
                  <a:tcPr marL="7258" marR="7258" marT="7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st15.004.1</a:t>
                      </a:r>
                    </a:p>
                  </a:txBody>
                  <a:tcPr marL="7258" marR="7258" marT="7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G37.9</a:t>
                      </a:r>
                    </a:p>
                  </a:txBody>
                  <a:tcPr marL="7258" marR="7258" marT="7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Демиелинизирующая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болезнь центральной нервной системы 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неуточненная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58" marR="7258" marT="7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258" marR="7258" marT="7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258" marR="7258" marT="7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71816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46</a:t>
                      </a:r>
                    </a:p>
                  </a:txBody>
                  <a:tcPr marL="7258" marR="7258" marT="7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st15.004.1</a:t>
                      </a:r>
                    </a:p>
                  </a:txBody>
                  <a:tcPr marL="7258" marR="7258" marT="7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G61.0</a:t>
                      </a:r>
                    </a:p>
                  </a:txBody>
                  <a:tcPr marL="7258" marR="7258" marT="7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Синдром 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Гийена-Барре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58" marR="7258" marT="7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258" marR="7258" marT="7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258" marR="7258" marT="7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3630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47</a:t>
                      </a:r>
                    </a:p>
                  </a:txBody>
                  <a:tcPr marL="7258" marR="7258" marT="7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st15.004.1</a:t>
                      </a:r>
                    </a:p>
                  </a:txBody>
                  <a:tcPr marL="7258" marR="7258" marT="7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G61.8</a:t>
                      </a:r>
                    </a:p>
                  </a:txBody>
                  <a:tcPr marL="7258" marR="7258" marT="7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Другие воспалительные полиневропатии</a:t>
                      </a:r>
                    </a:p>
                  </a:txBody>
                  <a:tcPr marL="7258" marR="7258" marT="7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258" marR="7258" marT="7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258" marR="7258" marT="7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/>
              <a:t>Спасибо за внимание</a:t>
            </a:r>
            <a:endParaRPr lang="ru-RU" sz="54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0" dirty="0" smtClean="0">
                <a:latin typeface="Times New Roman" pitchFamily="18" charset="0"/>
                <a:ea typeface="Roboto Black" panose="02000000000000000000" pitchFamily="2" charset="0"/>
                <a:cs typeface="Times New Roman" pitchFamily="18" charset="0"/>
              </a:rPr>
              <a:t>МЕРОПРИЯТИЯ</a:t>
            </a:r>
            <a:endParaRPr lang="ru-RU" sz="32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04792" indent="-304792" algn="just" fontAlgn="ctr">
              <a:buAutoNum type="arabicPeriod"/>
            </a:pPr>
            <a:r>
              <a:rPr lang="ru-RU" b="1" dirty="0" smtClean="0">
                <a:latin typeface="Times New Roman" pitchFamily="18" charset="0"/>
                <a:ea typeface="Roboto" panose="02000000000000000000" pitchFamily="2" charset="0"/>
                <a:cs typeface="Times New Roman" pitchFamily="18" charset="0"/>
              </a:rPr>
              <a:t>Перевод пациентов, не требующих круглосуточного пребывания в дневной стационар и поликлинику</a:t>
            </a:r>
          </a:p>
          <a:p>
            <a:pPr marL="304792" indent="-304792" algn="just" fontAlgn="ctr">
              <a:buAutoNum type="arabicPeriod"/>
            </a:pPr>
            <a:endParaRPr lang="ru-RU" b="1" dirty="0" smtClean="0">
              <a:latin typeface="Times New Roman" pitchFamily="18" charset="0"/>
              <a:ea typeface="Roboto" panose="02000000000000000000" pitchFamily="2" charset="0"/>
              <a:cs typeface="Times New Roman" pitchFamily="18" charset="0"/>
            </a:endParaRPr>
          </a:p>
          <a:p>
            <a:pPr marL="304792" indent="-304792" algn="just" fontAlgn="ctr">
              <a:buAutoNum type="arabicPeriod"/>
            </a:pPr>
            <a:r>
              <a:rPr lang="ru-RU" b="1" dirty="0" smtClean="0">
                <a:latin typeface="Times New Roman" pitchFamily="18" charset="0"/>
                <a:ea typeface="Roboto" panose="02000000000000000000" pitchFamily="2" charset="0"/>
                <a:cs typeface="Times New Roman" pitchFamily="18" charset="0"/>
              </a:rPr>
              <a:t>Распределение медицинских организаций по уровням оказания медицинской помощи</a:t>
            </a:r>
          </a:p>
          <a:p>
            <a:pPr marL="304792" indent="-304792" algn="just" fontAlgn="ctr">
              <a:buAutoNum type="arabicPeriod"/>
            </a:pPr>
            <a:endParaRPr lang="ru-RU" b="1" dirty="0" smtClean="0">
              <a:latin typeface="Times New Roman" pitchFamily="18" charset="0"/>
              <a:ea typeface="Roboto" panose="02000000000000000000" pitchFamily="2" charset="0"/>
              <a:cs typeface="Times New Roman" pitchFamily="18" charset="0"/>
            </a:endParaRPr>
          </a:p>
          <a:p>
            <a:pPr marL="304792" indent="-304792" algn="just" fontAlgn="ctr">
              <a:buAutoNum type="arabicPeriod"/>
            </a:pPr>
            <a:r>
              <a:rPr lang="ru-RU" b="1" dirty="0" smtClean="0">
                <a:latin typeface="Times New Roman" pitchFamily="18" charset="0"/>
                <a:ea typeface="Roboto" panose="02000000000000000000" pitchFamily="2" charset="0"/>
                <a:cs typeface="Times New Roman" pitchFamily="18" charset="0"/>
              </a:rPr>
              <a:t>Построение трехуровневой системы оказания медицинской помощи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altLang="en-US" dirty="0"/>
              <a:t>Анализ случаев (данные ТФОМС)</a:t>
            </a:r>
            <a:br>
              <a:rPr lang="ru-RU" altLang="en-US" dirty="0"/>
            </a:br>
            <a:r>
              <a:rPr lang="ru-RU" altLang="en-US" dirty="0"/>
              <a:t>по профилю «неврология</a:t>
            </a:r>
            <a:r>
              <a:rPr lang="ru-RU" altLang="en-US" dirty="0" smtClean="0"/>
              <a:t>» в 2023г</a:t>
            </a:r>
            <a:endParaRPr lang="ru-RU" altLang="en-US" dirty="0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>
          <a:xfrm>
            <a:off x="647700" y="1825625"/>
            <a:ext cx="11281410" cy="4826000"/>
          </a:xfrm>
        </p:spPr>
        <p:txBody>
          <a:bodyPr/>
          <a:lstStyle/>
          <a:p>
            <a:pPr algn="just"/>
            <a:r>
              <a:rPr lang="ru-RU" altLang="en-US" sz="3200" b="1" dirty="0"/>
              <a:t>Всего законченных случаев : </a:t>
            </a:r>
            <a:r>
              <a:rPr lang="ru-RU" altLang="en-US" sz="3200" b="1" u="sng" dirty="0"/>
              <a:t>103.035</a:t>
            </a:r>
            <a:endParaRPr lang="ru-RU" altLang="en-US" sz="3200" b="1" dirty="0"/>
          </a:p>
          <a:p>
            <a:pPr algn="just"/>
            <a:r>
              <a:rPr lang="ru-RU" altLang="en-US" sz="3200" b="1" dirty="0"/>
              <a:t>из них</a:t>
            </a:r>
          </a:p>
          <a:p>
            <a:pPr algn="just"/>
            <a:r>
              <a:rPr lang="ru-RU" altLang="en-US" sz="3200" b="1" dirty="0" smtClean="0"/>
              <a:t>Не </a:t>
            </a:r>
            <a:r>
              <a:rPr lang="ru-RU" altLang="en-US" sz="3200" b="1" dirty="0"/>
              <a:t>соответствуют профилю неврология: </a:t>
            </a:r>
            <a:r>
              <a:rPr lang="ru-RU" altLang="en-US" sz="3200" b="1" u="sng" dirty="0"/>
              <a:t>1.281</a:t>
            </a:r>
            <a:r>
              <a:rPr lang="ru-RU" altLang="en-US" sz="3200" b="1" dirty="0"/>
              <a:t>, </a:t>
            </a:r>
            <a:r>
              <a:rPr lang="ru-RU" altLang="en-US" sz="3200" b="1" u="sng" dirty="0"/>
              <a:t>все случаи</a:t>
            </a:r>
            <a:r>
              <a:rPr lang="ru-RU" altLang="en-US" sz="3200" b="1" dirty="0"/>
              <a:t> </a:t>
            </a:r>
            <a:r>
              <a:rPr lang="ru-RU" altLang="en-US" sz="3200" b="1" dirty="0" smtClean="0"/>
              <a:t>терапия, хирургия, </a:t>
            </a:r>
            <a:r>
              <a:rPr lang="ru-RU" altLang="en-US" sz="3200" b="1" dirty="0"/>
              <a:t>эндокринология, пульмонология, офтальмология, нефрология, кардиология, дерматология, гематология, гастроэнтерология, аллергология, акушерство и гинекология</a:t>
            </a:r>
            <a:r>
              <a:rPr lang="ru-RU" altLang="en-US" sz="3200" b="1" dirty="0" smtClean="0"/>
              <a:t>.</a:t>
            </a:r>
          </a:p>
          <a:p>
            <a:pPr algn="just"/>
            <a:r>
              <a:rPr lang="ru-RU" altLang="en-US" sz="3200" b="1" dirty="0" smtClean="0"/>
              <a:t>Чаще встречались: </a:t>
            </a:r>
            <a:r>
              <a:rPr lang="en-US" sz="3200" dirty="0" err="1" smtClean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Терапия</a:t>
            </a:r>
            <a:r>
              <a:rPr lang="ru-RU" altLang="en-US" sz="3200" dirty="0" smtClean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 (коды МКБ-10: </a:t>
            </a:r>
            <a:r>
              <a:rPr lang="en-US" altLang="en-US" sz="3200" dirty="0" smtClean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I</a:t>
            </a:r>
            <a:r>
              <a:rPr lang="ru-RU" altLang="en-US" sz="3200" dirty="0" smtClean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 25, </a:t>
            </a:r>
            <a:r>
              <a:rPr lang="ru-RU" altLang="en-US" sz="3200" dirty="0" smtClean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С</a:t>
            </a:r>
            <a:r>
              <a:rPr lang="en-US" altLang="en-US" sz="3200" dirty="0" smtClean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 </a:t>
            </a:r>
            <a:r>
              <a:rPr lang="ru-RU" altLang="en-US" sz="3200" dirty="0" smtClean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и </a:t>
            </a:r>
            <a:r>
              <a:rPr lang="en-US" altLang="en-US" sz="3200" dirty="0" smtClean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D</a:t>
            </a:r>
            <a:r>
              <a:rPr lang="ru-RU" altLang="en-US" sz="3200" dirty="0" smtClean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), Эндокринология (Е 11)</a:t>
            </a:r>
            <a:endParaRPr lang="ru-RU" altLang="en-US" sz="3200" b="1" dirty="0"/>
          </a:p>
          <a:p>
            <a:pPr algn="just"/>
            <a:endParaRPr lang="ru-RU" altLang="en-US" sz="3200" b="1" dirty="0"/>
          </a:p>
          <a:p>
            <a:pPr algn="just"/>
            <a:endParaRPr lang="ru-RU" altLang="en-US" sz="32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altLang="en-US"/>
              <a:t>Междисциплинарные взаимодействия</a:t>
            </a:r>
            <a:br>
              <a:rPr lang="ru-RU" altLang="en-US"/>
            </a:br>
            <a:r>
              <a:rPr lang="ru-RU" altLang="en-US"/>
              <a:t>всего 11.521 случай</a:t>
            </a: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altLang="en-US" b="1" dirty="0"/>
              <a:t>Гериатрия                                           108                                              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altLang="en-US" b="1" dirty="0"/>
              <a:t>Инфекционные заболевания         125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altLang="en-US" b="1" dirty="0"/>
              <a:t>Медицинская реабилитация          643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altLang="en-US" b="1" dirty="0"/>
              <a:t>Нейрохирургия                                 </a:t>
            </a:r>
            <a:r>
              <a:rPr lang="ru-RU" altLang="en-US" b="1" dirty="0">
                <a:solidFill>
                  <a:srgbClr val="FF0000"/>
                </a:solidFill>
              </a:rPr>
              <a:t>9757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altLang="en-US" b="1" dirty="0"/>
              <a:t>Отоларингология                              255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altLang="en-US" b="1" dirty="0"/>
              <a:t>Ревматология                                     22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altLang="en-US" b="1" dirty="0"/>
              <a:t>Травматология и ортопедия           22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altLang="en-US" b="1" dirty="0"/>
              <a:t>ССХ                                                       514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altLang="en-US" b="1" dirty="0"/>
              <a:t>Урология                                              63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altLang="en-US" b="1" dirty="0"/>
              <a:t>Онкология                                           12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1344910" cy="400050"/>
          </a:xfrm>
        </p:spPr>
        <p:txBody>
          <a:bodyPr>
            <a:normAutofit fontScale="90000"/>
          </a:bodyPr>
          <a:lstStyle/>
          <a:p>
            <a:r>
              <a:rPr lang="ru-RU" altLang="en-US"/>
              <a:t>Междисциплинарный профиль «нейрохирургия»</a:t>
            </a:r>
          </a:p>
        </p:txBody>
      </p:sp>
      <p:graphicFrame>
        <p:nvGraphicFramePr>
          <p:cNvPr id="5" name="Замещающее содержимое 4"/>
          <p:cNvGraphicFramePr>
            <a:graphicFrameLocks noGrp="1"/>
          </p:cNvGraphicFramePr>
          <p:nvPr>
            <p:ph idx="1"/>
          </p:nvPr>
        </p:nvGraphicFramePr>
        <p:xfrm>
          <a:off x="473727" y="745027"/>
          <a:ext cx="11252835" cy="5998210"/>
        </p:xfrm>
        <a:graphic>
          <a:graphicData uri="http://schemas.openxmlformats.org/drawingml/2006/table">
            <a:tbl>
              <a:tblPr/>
              <a:tblGrid>
                <a:gridCol w="3493135"/>
                <a:gridCol w="1816735"/>
                <a:gridCol w="3136265"/>
                <a:gridCol w="2806700"/>
              </a:tblGrid>
              <a:tr h="86614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400" b="1" u="sng" dirty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АКЦИОНЕРНОЕ ОБЩЕСТВО "ЦЕНТРАЛЬНЫЙ СОВЕТ ПО ТУРИЗМУ И ОТДЫХУ" (ХОЛДИНГ)</a:t>
                      </a:r>
                    </a:p>
                    <a:p>
                      <a:pPr indent="0" algn="ctr">
                        <a:buNone/>
                      </a:pPr>
                      <a:r>
                        <a:rPr lang="ru-RU" altLang="en-US" sz="1400" b="1" u="sng" dirty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Всего 670 случаев</a:t>
                      </a: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M42.9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Остеохондроз позвоночника неуточненный</a:t>
                      </a:r>
                      <a:endParaRPr lang="en-US" altLang="en-US" sz="14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6350" cap="flat" cmpd="sng">
                      <a:solidFill>
                        <a:srgbClr val="9BC2E6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1</a:t>
                      </a:r>
                      <a:endParaRPr lang="en-US" altLang="en-US" sz="1400" b="1" dirty="0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977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4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M50.1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Поражение межпозвоночного диска шейного отдела с радикулопатией</a:t>
                      </a:r>
                      <a:endParaRPr lang="en-US" altLang="en-US" sz="14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w="6350" cap="flat" cmpd="sng">
                      <a:solidFill>
                        <a:srgbClr val="9BC2E6"/>
                      </a:solidFill>
                      <a:prstDash val="solid"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22</a:t>
                      </a:r>
                      <a:endParaRPr lang="en-US" altLang="en-US" sz="1400" b="1" dirty="0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4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ru-RU" altLang="en-US" sz="1400"/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4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6350" cap="flat" cmpd="sng">
                      <a:solidFill>
                        <a:srgbClr val="9BC2E6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1</a:t>
                      </a:r>
                      <a:endParaRPr lang="en-US" altLang="en-US" sz="1400" b="1" dirty="0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0405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4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M50.2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Смещение межпозвоночного диска шейного отдела другого типа</a:t>
                      </a:r>
                      <a:endParaRPr lang="en-US" altLang="en-US" sz="14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w="6350" cap="flat" cmpd="sng">
                      <a:solidFill>
                        <a:srgbClr val="9BC2E6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9BC2E6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2</a:t>
                      </a:r>
                      <a:endParaRPr lang="en-US" altLang="en-US" sz="1400" b="1" dirty="0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3251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4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M51.1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Поражения межпозвоночных дисков поясничного и других отделов с радикулопатией (G55.1*)</a:t>
                      </a:r>
                      <a:endParaRPr lang="en-US" altLang="en-US" sz="14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w="6350" cap="flat" cmpd="sng">
                      <a:solidFill>
                        <a:srgbClr val="9BC2E6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9BC2E6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90</a:t>
                      </a:r>
                      <a:endParaRPr lang="en-US" altLang="en-US" sz="1400" b="1" dirty="0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104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4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M54.0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Панникулит, поражающий шейный отдел и позвоночник</a:t>
                      </a:r>
                      <a:endParaRPr lang="en-US" altLang="en-US" sz="14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w="6350" cap="flat" cmpd="sng">
                      <a:solidFill>
                        <a:srgbClr val="9BC2E6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9BC2E6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9</a:t>
                      </a:r>
                      <a:endParaRPr lang="en-US" altLang="en-US" sz="1400" b="1" dirty="0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395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4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0">
                          <a:solidFill>
                            <a:schemeClr val="tx1"/>
                          </a:solidFill>
                          <a:latin typeface="Calibri" panose="020F0502020204030204" charset="-122"/>
                        </a:rPr>
                        <a:t>M54.1</a:t>
                      </a:r>
                      <a:endParaRPr lang="en-US" altLang="en-US" sz="1400" b="0">
                        <a:solidFill>
                          <a:schemeClr val="tx1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1">
                          <a:solidFill>
                            <a:schemeClr val="tx1"/>
                          </a:solidFill>
                          <a:latin typeface="Calibri" panose="020F0502020204030204" charset="-122"/>
                        </a:rPr>
                        <a:t>Радикулопатия</a:t>
                      </a:r>
                      <a:endParaRPr lang="en-US" altLang="en-US" sz="1400" b="1">
                        <a:solidFill>
                          <a:schemeClr val="tx1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w="6350" cap="flat" cmpd="sng">
                      <a:solidFill>
                        <a:srgbClr val="9BC2E6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9BC2E6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Calibri" panose="020F0502020204030204" charset="-122"/>
                        </a:rPr>
                        <a:t>222</a:t>
                      </a:r>
                      <a:endParaRPr lang="en-US" altLang="en-US" sz="1400" b="1" dirty="0">
                        <a:solidFill>
                          <a:schemeClr val="tx1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240665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4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0">
                          <a:solidFill>
                            <a:schemeClr val="tx1"/>
                          </a:solidFill>
                          <a:latin typeface="Calibri" panose="020F0502020204030204" charset="-122"/>
                        </a:rPr>
                        <a:t>M54.2</a:t>
                      </a:r>
                      <a:endParaRPr lang="en-US" altLang="en-US" sz="1400" b="0">
                        <a:solidFill>
                          <a:schemeClr val="tx1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1">
                          <a:solidFill>
                            <a:schemeClr val="tx1"/>
                          </a:solidFill>
                          <a:latin typeface="Calibri" panose="020F0502020204030204" charset="-122"/>
                        </a:rPr>
                        <a:t>Цервикалгия</a:t>
                      </a:r>
                      <a:endParaRPr lang="en-US" altLang="en-US" sz="1400" b="1">
                        <a:solidFill>
                          <a:schemeClr val="tx1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w="6350" cap="flat" cmpd="sng">
                      <a:solidFill>
                        <a:srgbClr val="9BC2E6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9BC2E6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Calibri" panose="020F0502020204030204" charset="-122"/>
                        </a:rPr>
                        <a:t>251</a:t>
                      </a:r>
                      <a:endParaRPr lang="en-US" altLang="en-US" sz="1400" b="1" dirty="0">
                        <a:solidFill>
                          <a:schemeClr val="tx1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241935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4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M54.3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Ишиас</a:t>
                      </a:r>
                      <a:endParaRPr lang="en-US" altLang="en-US" sz="14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w="6350" cap="flat" cmpd="sng">
                      <a:solidFill>
                        <a:srgbClr val="9BC2E6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9BC2E6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2</a:t>
                      </a:r>
                      <a:endParaRPr lang="en-US" altLang="en-US" sz="1400" b="1" dirty="0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0665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4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M54.4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Люмбаго с ишиасом</a:t>
                      </a:r>
                      <a:endParaRPr lang="en-US" altLang="en-US" sz="14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w="6350" cap="flat" cmpd="sng">
                      <a:solidFill>
                        <a:srgbClr val="9BC2E6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9BC2E6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53</a:t>
                      </a:r>
                      <a:endParaRPr lang="en-US" altLang="en-US" sz="1400" b="1" dirty="0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4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M54.5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Боль внизу спины</a:t>
                      </a:r>
                      <a:endParaRPr lang="en-US" altLang="en-US" sz="14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w="6350" cap="flat" cmpd="sng">
                      <a:solidFill>
                        <a:srgbClr val="9BC2E6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9BC2E6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1</a:t>
                      </a:r>
                      <a:endParaRPr lang="en-US" altLang="en-US" sz="1400" b="1" dirty="0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7665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4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6350" cap="flat" cmpd="sng">
                      <a:solidFill>
                        <a:srgbClr val="9BC2E6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M54.6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Боль в грудном отделе позвоночника</a:t>
                      </a:r>
                      <a:endParaRPr lang="en-US" altLang="en-US" sz="14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w="6350" cap="flat" cmpd="sng">
                      <a:solidFill>
                        <a:srgbClr val="9BC2E6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9BC2E6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16</a:t>
                      </a:r>
                      <a:endParaRPr lang="en-US" altLang="en-US" sz="1400" b="1" dirty="0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47700" y="66040"/>
            <a:ext cx="11275695" cy="391160"/>
          </a:xfrm>
        </p:spPr>
        <p:txBody>
          <a:bodyPr>
            <a:normAutofit fontScale="90000"/>
          </a:bodyPr>
          <a:lstStyle/>
          <a:p>
            <a:r>
              <a:rPr lang="ru-RU" altLang="en-US"/>
              <a:t>Междисциплинарный профиль «нейрохирургия»</a:t>
            </a:r>
          </a:p>
        </p:txBody>
      </p:sp>
      <p:graphicFrame>
        <p:nvGraphicFramePr>
          <p:cNvPr id="5" name="Замещающее содержимое 4"/>
          <p:cNvGraphicFramePr>
            <a:graphicFrameLocks noGrp="1"/>
          </p:cNvGraphicFramePr>
          <p:nvPr>
            <p:ph idx="1"/>
          </p:nvPr>
        </p:nvGraphicFramePr>
        <p:xfrm>
          <a:off x="191770" y="537210"/>
          <a:ext cx="11730990" cy="6086475"/>
        </p:xfrm>
        <a:graphic>
          <a:graphicData uri="http://schemas.openxmlformats.org/drawingml/2006/table">
            <a:tbl>
              <a:tblPr/>
              <a:tblGrid>
                <a:gridCol w="3641090"/>
                <a:gridCol w="1892935"/>
                <a:gridCol w="3270885"/>
                <a:gridCol w="2926080"/>
              </a:tblGrid>
              <a:tr h="87058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en-US" sz="1600" b="1" u="sng" dirty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ГБУЗ МО "БАЛАШИХИНСКАЯ БОЛЬНИЦА"</a:t>
                      </a:r>
                    </a:p>
                    <a:p>
                      <a:pPr indent="0" algn="ctr">
                        <a:buNone/>
                      </a:pPr>
                      <a:r>
                        <a:rPr lang="ru-RU" altLang="en-US" sz="1600" b="1" u="sng" dirty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всего  696</a:t>
                      </a: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M50.1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Поражение межпозвоночного диска шейного отдела с радикулопатией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w="6350" cap="flat" cmpd="sng">
                      <a:solidFill>
                        <a:srgbClr val="9BC2E6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9BC2E6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10</a:t>
                      </a:r>
                      <a:endParaRPr lang="en-US" altLang="en-US" sz="1800" b="1" dirty="0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868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M50.9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Поражение межпозвоночного диска шейного отдела неуточненное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w="6350" cap="flat" cmpd="sng">
                      <a:solidFill>
                        <a:srgbClr val="9BC2E6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9BC2E6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1</a:t>
                      </a:r>
                      <a:endParaRPr lang="en-US" altLang="en-US" sz="1800" b="1" dirty="0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85875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M51.1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Поражения межпозвоночных дисков поясничного и других отделов с радикулопатией (G55.1*)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w="6350" cap="flat" cmpd="sng">
                      <a:solidFill>
                        <a:srgbClr val="9BC2E6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9BC2E6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33</a:t>
                      </a:r>
                      <a:endParaRPr lang="en-US" altLang="en-US" sz="1800" b="1" dirty="0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M53.0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Шейно-черепной синдром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w="6350" cap="flat" cmpd="sng">
                      <a:solidFill>
                        <a:srgbClr val="9BC2E6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9BC2E6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15</a:t>
                      </a:r>
                      <a:endParaRPr lang="en-US" altLang="en-US" sz="1800" b="1" dirty="0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47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M53.1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 dirty="0" err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Шейно-плечевой</a:t>
                      </a: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 </a:t>
                      </a:r>
                      <a:r>
                        <a:rPr lang="en-US" sz="1200" b="1" dirty="0" err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синдром</a:t>
                      </a:r>
                      <a:endParaRPr lang="en-US" altLang="en-US" sz="1200" b="1" dirty="0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w="6350" cap="flat" cmpd="sng">
                      <a:solidFill>
                        <a:srgbClr val="9BC2E6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9BC2E6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29</a:t>
                      </a:r>
                      <a:endParaRPr lang="en-US" altLang="en-US" sz="1800" b="1" dirty="0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1005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M54.1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Радикулопатия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w="6350" cap="flat" cmpd="sng">
                      <a:solidFill>
                        <a:srgbClr val="9BC2E6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9BC2E6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111</a:t>
                      </a:r>
                      <a:endParaRPr lang="en-US" altLang="en-US" sz="1800" b="1" dirty="0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42418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M54.2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Цервикалгия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w="6350" cap="flat" cmpd="sng">
                      <a:solidFill>
                        <a:srgbClr val="9BC2E6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9BC2E6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66</a:t>
                      </a:r>
                      <a:endParaRPr lang="en-US" altLang="en-US" sz="1800" b="1" dirty="0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42291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M54.4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Люмбаго с ишиасом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w="6350" cap="flat" cmpd="sng">
                      <a:solidFill>
                        <a:srgbClr val="9BC2E6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9BC2E6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308</a:t>
                      </a:r>
                      <a:endParaRPr lang="en-US" altLang="en-US" sz="1800" b="1" dirty="0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421005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M54.5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Боль внизу спины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w="6350" cap="flat" cmpd="sng">
                      <a:solidFill>
                        <a:srgbClr val="9BC2E6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9BC2E6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47</a:t>
                      </a:r>
                      <a:endParaRPr lang="en-US" altLang="en-US" sz="1800" b="1" dirty="0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6565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M54.6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Боль в грудном отделе позвоночника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w="6350" cap="flat" cmpd="sng">
                      <a:solidFill>
                        <a:srgbClr val="9BC2E6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9BC2E6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43</a:t>
                      </a:r>
                      <a:endParaRPr lang="en-US" altLang="en-US" sz="1800" b="1" dirty="0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3560" y="365125"/>
            <a:ext cx="11179175" cy="1561465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en-US" dirty="0" smtClean="0"/>
              <a:t>Критерии </a:t>
            </a:r>
            <a:r>
              <a:rPr lang="ru-RU" altLang="en-US" dirty="0"/>
              <a:t>для распределения медицинских организаций по уровню оказания помощи по профилю “неврология”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2430145"/>
            <a:ext cx="10818341" cy="4143650"/>
          </a:xfrm>
        </p:spPr>
        <p:txBody>
          <a:bodyPr>
            <a:normAutofit lnSpcReduction="10000"/>
          </a:bodyPr>
          <a:lstStyle/>
          <a:p>
            <a:r>
              <a:rPr lang="ru-RU" altLang="en-US" u="sng" dirty="0"/>
              <a:t>1 уровень </a:t>
            </a:r>
            <a:r>
              <a:rPr lang="ru-RU" altLang="en-US" dirty="0"/>
              <a:t>- учреждения с отделениями неврологии для лечения пациентов с неврологической патологией (не ОНМК)</a:t>
            </a:r>
          </a:p>
          <a:p>
            <a:r>
              <a:rPr lang="ru-RU" altLang="en-US" u="sng" dirty="0"/>
              <a:t>2 уровень </a:t>
            </a:r>
            <a:r>
              <a:rPr lang="ru-RU" altLang="en-US" dirty="0"/>
              <a:t>- учреждения с отделениями неврологии для лечения пациентов с неврологической патологией на базе ПСО, могут выполнять </a:t>
            </a:r>
            <a:r>
              <a:rPr lang="ru-RU" altLang="en-US" dirty="0" err="1"/>
              <a:t>тромболитическую</a:t>
            </a:r>
            <a:r>
              <a:rPr lang="ru-RU" altLang="en-US" dirty="0"/>
              <a:t> терапию при ОНМК</a:t>
            </a:r>
          </a:p>
          <a:p>
            <a:r>
              <a:rPr lang="ru-RU" altLang="en-US" u="sng" dirty="0"/>
              <a:t>3 уровень </a:t>
            </a:r>
            <a:r>
              <a:rPr lang="ru-RU" altLang="en-US" dirty="0"/>
              <a:t>- </a:t>
            </a:r>
            <a:r>
              <a:rPr lang="ru-RU" altLang="en-US" dirty="0">
                <a:sym typeface="+mn-ea"/>
              </a:rPr>
              <a:t>учреждения с отделениями неврологии для лечения пациентов с неврологической патологией на базе </a:t>
            </a:r>
            <a:r>
              <a:rPr lang="ru-RU" altLang="en-US" dirty="0" smtClean="0">
                <a:sym typeface="+mn-ea"/>
              </a:rPr>
              <a:t>РСЦ, обладают хорошей диагностической мощностью, </a:t>
            </a:r>
            <a:r>
              <a:rPr lang="ru-RU" altLang="en-US" dirty="0">
                <a:sym typeface="+mn-ea"/>
              </a:rPr>
              <a:t>могут выполнять </a:t>
            </a:r>
            <a:r>
              <a:rPr lang="ru-RU" altLang="en-US" dirty="0" err="1">
                <a:sym typeface="+mn-ea"/>
              </a:rPr>
              <a:t>эндоваскулярные</a:t>
            </a:r>
            <a:r>
              <a:rPr lang="ru-RU" altLang="en-US" dirty="0">
                <a:sym typeface="+mn-ea"/>
              </a:rPr>
              <a:t> </a:t>
            </a:r>
            <a:r>
              <a:rPr lang="ru-RU" altLang="en-US" dirty="0" smtClean="0">
                <a:sym typeface="+mn-ea"/>
              </a:rPr>
              <a:t>вмешательства. </a:t>
            </a:r>
          </a:p>
          <a:p>
            <a:r>
              <a:rPr lang="ru-RU" altLang="en-US" u="sng" dirty="0" smtClean="0">
                <a:sym typeface="+mn-ea"/>
              </a:rPr>
              <a:t>ГБУЗ МО МОНИКИ </a:t>
            </a:r>
            <a:r>
              <a:rPr lang="ru-RU" altLang="en-US" dirty="0" smtClean="0">
                <a:sym typeface="+mn-ea"/>
              </a:rPr>
              <a:t>– головное учреждение экспертного уровня.</a:t>
            </a:r>
            <a:endParaRPr lang="ru-RU" alt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Замещающее содержимое 3"/>
          <p:cNvGraphicFramePr>
            <a:graphicFrameLocks noGrp="1"/>
          </p:cNvGraphicFramePr>
          <p:nvPr>
            <p:ph sz="quarter" idx="13"/>
          </p:nvPr>
        </p:nvGraphicFramePr>
        <p:xfrm>
          <a:off x="257175" y="1262380"/>
          <a:ext cx="11852910" cy="5237480"/>
        </p:xfrm>
        <a:graphic>
          <a:graphicData uri="http://schemas.openxmlformats.org/drawingml/2006/table">
            <a:tbl>
              <a:tblPr/>
              <a:tblGrid>
                <a:gridCol w="7824470"/>
                <a:gridCol w="990600"/>
                <a:gridCol w="756920"/>
                <a:gridCol w="761365"/>
                <a:gridCol w="758190"/>
                <a:gridCol w="761365"/>
              </a:tblGrid>
              <a:tr h="128397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 dirty="0" err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Субъект</a:t>
                      </a:r>
                      <a:endParaRPr lang="en-US" altLang="en-US" sz="1200" b="1" dirty="0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неврологические для взрослых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в т.ч.неврологические ОНМК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в т.ч. неврологические ИТ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Уровень оказания помощи общ невр в медорг с РСЦ и ПСО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Уровень оказания помощи общ невр + ОНМК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525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ГБУЗ МО "</a:t>
                      </a:r>
                      <a:r>
                        <a:rPr lang="en-US" sz="1200" b="1" dirty="0" err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Дзержинская</a:t>
                      </a: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 </a:t>
                      </a:r>
                      <a:r>
                        <a:rPr lang="en-US" sz="1200" b="1" dirty="0" err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больница</a:t>
                      </a: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"_(ГБУЗ МО "</a:t>
                      </a:r>
                      <a:r>
                        <a:rPr lang="en-US" sz="1200" b="1" dirty="0" err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Дзержинская</a:t>
                      </a: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 </a:t>
                      </a:r>
                      <a:r>
                        <a:rPr lang="en-US" sz="1200" b="1" dirty="0" err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городская</a:t>
                      </a: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 </a:t>
                      </a:r>
                      <a:r>
                        <a:rPr lang="en-US" sz="1200" b="1" dirty="0" err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больница</a:t>
                      </a: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")</a:t>
                      </a:r>
                      <a:endParaRPr lang="en-US" altLang="en-US" sz="1200" b="1" dirty="0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20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1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525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ГБУЗ МО "Долгопрудненская больница"_(ГБУЗ МО "Долгопрудненская центральная городская больница")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50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30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10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1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3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263525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ГБУЗ МО "Домодедовская больница"_(ГБУЗ МО "Домодедовская центральная городская больница")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64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32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8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1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3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525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ГБУЗ МО "Дубненская больница"_(ГБУЗ МО "Дубненская городская больница")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15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1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525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ГБУЗ МО "Егорьевская больница"_(ГБУЗ МО "Егорьевская центральная районная больница")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50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36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9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1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3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525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ГБУЗ МО "Жуковская областная клиническая больница"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75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56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14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1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3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525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ГБУЗ МО "Зарайская больница"_(ГБУЗ МО "Зарайская центральная районная больница")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19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1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525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ГБУЗ МО "Истринская клиническая больница"_(ГБУЗ МО "Истринская областная клиническая больница")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30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1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416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ГБУЗ МО "Каширская больница"_(ГБУЗ МО "Каширская центральная районная больница")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20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1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525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ГБУЗ МО "Коломенская больница"_(ГБУЗ МО "Коломенская областная больница")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65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34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6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1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3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525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ГБУЗ МО "Королёвская больница"_(ГБУЗ МО "Королёвская городская больница")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80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40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8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1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3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525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ГБУЗ МО "Красногорская больница"_(ГБУЗ МО "Красногорская городская больница")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79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52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12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1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3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525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ГБУЗ МО "Лобненская больница"_(ГБУЗ МО "Лобненская центральная городская больница")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33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1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525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ГБУЗ МО "Луховицкая больница"_(ГБУЗ МО "Луховицкая центральная районная больница")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49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38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6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1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2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263525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ГБУЗ МО "Лыткаринская больница"_(ГБУЗ МО "Лыткаринская городская больница")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25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1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38200" y="112395"/>
            <a:ext cx="10515600" cy="984250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en-US" sz="2800"/>
              <a:t>По уровням: 50 организаций 1 уровень</a:t>
            </a:r>
            <a:br>
              <a:rPr lang="ru-RU" altLang="en-US" sz="2800"/>
            </a:br>
            <a:r>
              <a:rPr lang="ru-RU" altLang="en-US" sz="2800"/>
              <a:t>                         17 организаций 2 уровень</a:t>
            </a:r>
            <a:br>
              <a:rPr lang="ru-RU" altLang="en-US" sz="2800"/>
            </a:br>
            <a:r>
              <a:rPr lang="ru-RU" altLang="en-US" sz="2800"/>
              <a:t>                        18 организаций 3 уровень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微软雅黑"/>
        <a:ea typeface=""/>
        <a:cs typeface=""/>
        <a:font script="Jpan" typeface="游ゴシック Light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微软雅黑"/>
        <a:ea typeface=""/>
        <a:cs typeface=""/>
        <a:font script="Jpan" typeface="游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416</TotalTime>
  <Words>2660</Words>
  <Application>Microsoft Office PowerPoint</Application>
  <PresentationFormat>Произвольный</PresentationFormat>
  <Paragraphs>848</Paragraphs>
  <Slides>23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Office Theme</vt:lpstr>
      <vt:lpstr>Слайд 1</vt:lpstr>
      <vt:lpstr>Слайд 2</vt:lpstr>
      <vt:lpstr>МЕРОПРИЯТИЯ</vt:lpstr>
      <vt:lpstr>Анализ случаев (данные ТФОМС) по профилю «неврология» в 2023г</vt:lpstr>
      <vt:lpstr>Междисциплинарные взаимодействия всего 11.521 случай</vt:lpstr>
      <vt:lpstr>Междисциплинарный профиль «нейрохирургия»</vt:lpstr>
      <vt:lpstr>Междисциплинарный профиль «нейрохирургия»</vt:lpstr>
      <vt:lpstr>Критерии для распределения медицинских организаций по уровню оказания помощи по профилю “неврология”</vt:lpstr>
      <vt:lpstr>По уровням: 50 организаций 1 уровень                          17 организаций 2 уровень                         18 организаций 3 уровень</vt:lpstr>
      <vt:lpstr>Слайд 10</vt:lpstr>
      <vt:lpstr>Слайд 11</vt:lpstr>
      <vt:lpstr>НЕВРОЛОГИЯ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User123</dc:creator>
  <cp:lastModifiedBy>User123</cp:lastModifiedBy>
  <cp:revision>45</cp:revision>
  <dcterms:created xsi:type="dcterms:W3CDTF">2024-03-04T17:31:00Z</dcterms:created>
  <dcterms:modified xsi:type="dcterms:W3CDTF">2024-09-27T06:28:06Z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1049-12.2.0.13489</vt:lpwstr>
  </property>
  <property fmtid="{D5CDD505-2E9C-101B-9397-08002B2CF9AE}" pid="3" name="ICV">
    <vt:lpwstr>A8ACADEC73D7466CB99EE6C575810692_11</vt:lpwstr>
  </property>
</Properties>
</file>